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55448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66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3100" y="1346836"/>
            <a:ext cx="116586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943100" y="4322446"/>
            <a:ext cx="116586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5C9354-8E8B-49CF-AC0F-38F4DD2BE922}"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0219E-2DA7-4080-8E64-8B86DE47A908}" type="slidenum">
              <a:rPr lang="en-US" smtClean="0"/>
              <a:t>‹#›</a:t>
            </a:fld>
            <a:endParaRPr lang="en-US"/>
          </a:p>
        </p:txBody>
      </p:sp>
    </p:spTree>
    <p:extLst>
      <p:ext uri="{BB962C8B-B14F-4D97-AF65-F5344CB8AC3E}">
        <p14:creationId xmlns:p14="http://schemas.microsoft.com/office/powerpoint/2010/main" val="4053805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C9354-8E8B-49CF-AC0F-38F4DD2BE922}"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0219E-2DA7-4080-8E64-8B86DE47A908}" type="slidenum">
              <a:rPr lang="en-US" smtClean="0"/>
              <a:t>‹#›</a:t>
            </a:fld>
            <a:endParaRPr lang="en-US"/>
          </a:p>
        </p:txBody>
      </p:sp>
    </p:spTree>
    <p:extLst>
      <p:ext uri="{BB962C8B-B14F-4D97-AF65-F5344CB8AC3E}">
        <p14:creationId xmlns:p14="http://schemas.microsoft.com/office/powerpoint/2010/main" val="39757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24247" y="438150"/>
            <a:ext cx="3351848"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8705" y="438150"/>
            <a:ext cx="9861233"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C9354-8E8B-49CF-AC0F-38F4DD2BE922}"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0219E-2DA7-4080-8E64-8B86DE47A908}" type="slidenum">
              <a:rPr lang="en-US" smtClean="0"/>
              <a:t>‹#›</a:t>
            </a:fld>
            <a:endParaRPr lang="en-US"/>
          </a:p>
        </p:txBody>
      </p:sp>
    </p:spTree>
    <p:extLst>
      <p:ext uri="{BB962C8B-B14F-4D97-AF65-F5344CB8AC3E}">
        <p14:creationId xmlns:p14="http://schemas.microsoft.com/office/powerpoint/2010/main" val="218376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C9354-8E8B-49CF-AC0F-38F4DD2BE922}"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0219E-2DA7-4080-8E64-8B86DE47A908}" type="slidenum">
              <a:rPr lang="en-US" smtClean="0"/>
              <a:t>‹#›</a:t>
            </a:fld>
            <a:endParaRPr lang="en-US"/>
          </a:p>
        </p:txBody>
      </p:sp>
    </p:spTree>
    <p:extLst>
      <p:ext uri="{BB962C8B-B14F-4D97-AF65-F5344CB8AC3E}">
        <p14:creationId xmlns:p14="http://schemas.microsoft.com/office/powerpoint/2010/main" val="3829946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609" y="2051686"/>
            <a:ext cx="1340739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1060609" y="5507356"/>
            <a:ext cx="1340739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5C9354-8E8B-49CF-AC0F-38F4DD2BE922}"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0219E-2DA7-4080-8E64-8B86DE47A908}" type="slidenum">
              <a:rPr lang="en-US" smtClean="0"/>
              <a:t>‹#›</a:t>
            </a:fld>
            <a:endParaRPr lang="en-US"/>
          </a:p>
        </p:txBody>
      </p:sp>
    </p:spTree>
    <p:extLst>
      <p:ext uri="{BB962C8B-B14F-4D97-AF65-F5344CB8AC3E}">
        <p14:creationId xmlns:p14="http://schemas.microsoft.com/office/powerpoint/2010/main" val="168751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8705" y="2190750"/>
            <a:ext cx="660654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69555" y="2190750"/>
            <a:ext cx="660654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5C9354-8E8B-49CF-AC0F-38F4DD2BE922}"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0219E-2DA7-4080-8E64-8B86DE47A908}" type="slidenum">
              <a:rPr lang="en-US" smtClean="0"/>
              <a:t>‹#›</a:t>
            </a:fld>
            <a:endParaRPr lang="en-US"/>
          </a:p>
        </p:txBody>
      </p:sp>
    </p:spTree>
    <p:extLst>
      <p:ext uri="{BB962C8B-B14F-4D97-AF65-F5344CB8AC3E}">
        <p14:creationId xmlns:p14="http://schemas.microsoft.com/office/powerpoint/2010/main" val="40805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0730" y="438150"/>
            <a:ext cx="1340739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0731" y="2017396"/>
            <a:ext cx="6576178"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70731" y="3006090"/>
            <a:ext cx="6576178"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69555" y="2017396"/>
            <a:ext cx="6608565"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869555" y="3006090"/>
            <a:ext cx="6608565"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5C9354-8E8B-49CF-AC0F-38F4DD2BE922}" type="datetimeFigureOut">
              <a:rPr lang="en-US" smtClean="0"/>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20219E-2DA7-4080-8E64-8B86DE47A908}" type="slidenum">
              <a:rPr lang="en-US" smtClean="0"/>
              <a:t>‹#›</a:t>
            </a:fld>
            <a:endParaRPr lang="en-US"/>
          </a:p>
        </p:txBody>
      </p:sp>
    </p:spTree>
    <p:extLst>
      <p:ext uri="{BB962C8B-B14F-4D97-AF65-F5344CB8AC3E}">
        <p14:creationId xmlns:p14="http://schemas.microsoft.com/office/powerpoint/2010/main" val="40413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5C9354-8E8B-49CF-AC0F-38F4DD2BE922}" type="datetimeFigureOut">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20219E-2DA7-4080-8E64-8B86DE47A908}" type="slidenum">
              <a:rPr lang="en-US" smtClean="0"/>
              <a:t>‹#›</a:t>
            </a:fld>
            <a:endParaRPr lang="en-US"/>
          </a:p>
        </p:txBody>
      </p:sp>
    </p:spTree>
    <p:extLst>
      <p:ext uri="{BB962C8B-B14F-4D97-AF65-F5344CB8AC3E}">
        <p14:creationId xmlns:p14="http://schemas.microsoft.com/office/powerpoint/2010/main" val="423751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C9354-8E8B-49CF-AC0F-38F4DD2BE922}" type="datetimeFigureOut">
              <a:rPr lang="en-US" smtClean="0"/>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20219E-2DA7-4080-8E64-8B86DE47A908}" type="slidenum">
              <a:rPr lang="en-US" smtClean="0"/>
              <a:t>‹#›</a:t>
            </a:fld>
            <a:endParaRPr lang="en-US"/>
          </a:p>
        </p:txBody>
      </p:sp>
    </p:spTree>
    <p:extLst>
      <p:ext uri="{BB962C8B-B14F-4D97-AF65-F5344CB8AC3E}">
        <p14:creationId xmlns:p14="http://schemas.microsoft.com/office/powerpoint/2010/main" val="41791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548640"/>
            <a:ext cx="5013602"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608565" y="1184911"/>
            <a:ext cx="7869555"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0730" y="2468880"/>
            <a:ext cx="5013602"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D5C9354-8E8B-49CF-AC0F-38F4DD2BE922}"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0219E-2DA7-4080-8E64-8B86DE47A908}" type="slidenum">
              <a:rPr lang="en-US" smtClean="0"/>
              <a:t>‹#›</a:t>
            </a:fld>
            <a:endParaRPr lang="en-US"/>
          </a:p>
        </p:txBody>
      </p:sp>
    </p:spTree>
    <p:extLst>
      <p:ext uri="{BB962C8B-B14F-4D97-AF65-F5344CB8AC3E}">
        <p14:creationId xmlns:p14="http://schemas.microsoft.com/office/powerpoint/2010/main" val="244040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548640"/>
            <a:ext cx="5013602"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8565" y="1184911"/>
            <a:ext cx="7869555"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70730" y="2468880"/>
            <a:ext cx="5013602"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D5C9354-8E8B-49CF-AC0F-38F4DD2BE922}"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0219E-2DA7-4080-8E64-8B86DE47A908}" type="slidenum">
              <a:rPr lang="en-US" smtClean="0"/>
              <a:t>‹#›</a:t>
            </a:fld>
            <a:endParaRPr lang="en-US"/>
          </a:p>
        </p:txBody>
      </p:sp>
    </p:spTree>
    <p:extLst>
      <p:ext uri="{BB962C8B-B14F-4D97-AF65-F5344CB8AC3E}">
        <p14:creationId xmlns:p14="http://schemas.microsoft.com/office/powerpoint/2010/main" val="608669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8705" y="438150"/>
            <a:ext cx="13407390" cy="1590676"/>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8705" y="2190750"/>
            <a:ext cx="13407390" cy="5221606"/>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8705" y="7627621"/>
            <a:ext cx="349758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6D5C9354-8E8B-49CF-AC0F-38F4DD2BE922}" type="datetimeFigureOut">
              <a:rPr lang="en-US" smtClean="0"/>
              <a:t>8/7/2024</a:t>
            </a:fld>
            <a:endParaRPr lang="en-US"/>
          </a:p>
        </p:txBody>
      </p:sp>
      <p:sp>
        <p:nvSpPr>
          <p:cNvPr id="5" name="Footer Placeholder 4"/>
          <p:cNvSpPr>
            <a:spLocks noGrp="1"/>
          </p:cNvSpPr>
          <p:nvPr>
            <p:ph type="ftr" sz="quarter" idx="3"/>
          </p:nvPr>
        </p:nvSpPr>
        <p:spPr>
          <a:xfrm>
            <a:off x="5149215" y="7627621"/>
            <a:ext cx="524637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978515" y="7627621"/>
            <a:ext cx="349758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6520219E-2DA7-4080-8E64-8B86DE47A908}" type="slidenum">
              <a:rPr lang="en-US" smtClean="0"/>
              <a:t>‹#›</a:t>
            </a:fld>
            <a:endParaRPr lang="en-US"/>
          </a:p>
        </p:txBody>
      </p:sp>
    </p:spTree>
    <p:extLst>
      <p:ext uri="{BB962C8B-B14F-4D97-AF65-F5344CB8AC3E}">
        <p14:creationId xmlns:p14="http://schemas.microsoft.com/office/powerpoint/2010/main" val="2568913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8F4DF3-F59C-A7D7-0DE8-873F4B66CF7E}"/>
              </a:ext>
            </a:extLst>
          </p:cNvPr>
          <p:cNvSpPr>
            <a:spLocks noGrp="1"/>
          </p:cNvSpPr>
          <p:nvPr>
            <p:ph type="title"/>
          </p:nvPr>
        </p:nvSpPr>
        <p:spPr/>
        <p:txBody>
          <a:bodyPr/>
          <a:lstStyle/>
          <a:p>
            <a:pPr algn="ctr"/>
            <a:r>
              <a:rPr lang="en-US" dirty="0"/>
              <a:t>Company History</a:t>
            </a:r>
          </a:p>
        </p:txBody>
      </p:sp>
      <p:sp>
        <p:nvSpPr>
          <p:cNvPr id="5" name="Content Placeholder 4">
            <a:extLst>
              <a:ext uri="{FF2B5EF4-FFF2-40B4-BE49-F238E27FC236}">
                <a16:creationId xmlns:a16="http://schemas.microsoft.com/office/drawing/2014/main" id="{C0B58A55-408A-AABC-6874-EF05E1801C56}"/>
              </a:ext>
            </a:extLst>
          </p:cNvPr>
          <p:cNvSpPr>
            <a:spLocks noGrp="1"/>
          </p:cNvSpPr>
          <p:nvPr>
            <p:ph idx="1"/>
          </p:nvPr>
        </p:nvSpPr>
        <p:spPr>
          <a:xfrm>
            <a:off x="1068705" y="2685637"/>
            <a:ext cx="13407390" cy="1095789"/>
          </a:xfrm>
        </p:spPr>
        <p:txBody>
          <a:bodyPr>
            <a:normAutofit/>
          </a:bodyPr>
          <a:lstStyle/>
          <a:p>
            <a:pPr marL="0" indent="0">
              <a:buNone/>
            </a:pPr>
            <a:r>
              <a:rPr lang="en-US" sz="2400" dirty="0"/>
              <a:t>IMN Solutions PVT LTD is the software company, established in 1987, by George Milton. The company has been listed as the trusted partner for many high-profile organizations since 1988 and got awards for quality production from reputed organizations.</a:t>
            </a:r>
          </a:p>
        </p:txBody>
      </p:sp>
      <p:sp>
        <p:nvSpPr>
          <p:cNvPr id="6" name="TextBox 5">
            <a:extLst>
              <a:ext uri="{FF2B5EF4-FFF2-40B4-BE49-F238E27FC236}">
                <a16:creationId xmlns:a16="http://schemas.microsoft.com/office/drawing/2014/main" id="{785DCB7B-C520-C31C-C291-0E5832D8A36A}"/>
              </a:ext>
            </a:extLst>
          </p:cNvPr>
          <p:cNvSpPr txBox="1"/>
          <p:nvPr/>
        </p:nvSpPr>
        <p:spPr>
          <a:xfrm>
            <a:off x="1068705" y="4214191"/>
            <a:ext cx="7836756" cy="1938992"/>
          </a:xfrm>
          <a:prstGeom prst="rect">
            <a:avLst/>
          </a:prstGeom>
          <a:noFill/>
        </p:spPr>
        <p:txBody>
          <a:bodyPr wrap="square" rtlCol="0">
            <a:spAutoFit/>
          </a:bodyPr>
          <a:lstStyle/>
          <a:p>
            <a:pPr marL="444367" indent="-444367" defTabSz="914126">
              <a:buAutoNum type="arabicPeriod"/>
            </a:pPr>
            <a:r>
              <a:rPr lang="en-US" sz="2400" dirty="0"/>
              <a:t>The company product acquired the MCY corporation for 20 billion dollars and became the top revenue maker for the year 2015.</a:t>
            </a:r>
          </a:p>
          <a:p>
            <a:pPr marL="444367" indent="-444367" defTabSz="914126">
              <a:buAutoNum type="arabicPeriod"/>
            </a:pPr>
            <a:r>
              <a:rPr lang="en-US" sz="2400" dirty="0"/>
              <a:t>The company is participating in top open-source projects in automation industry.</a:t>
            </a:r>
          </a:p>
        </p:txBody>
      </p:sp>
      <p:sp>
        <p:nvSpPr>
          <p:cNvPr id="7" name="Explosion16">
            <a:extLst>
              <a:ext uri="{FF2B5EF4-FFF2-40B4-BE49-F238E27FC236}">
                <a16:creationId xmlns:a16="http://schemas.microsoft.com/office/drawing/2014/main" id="{DEC0492B-ED9D-68BF-AAF0-92DC81AFF535}"/>
              </a:ext>
            </a:extLst>
          </p:cNvPr>
          <p:cNvSpPr>
            <a:spLocks/>
          </p:cNvSpPr>
          <p:nvPr/>
        </p:nvSpPr>
        <p:spPr bwMode="white">
          <a:xfrm>
            <a:off x="1416379" y="6585948"/>
            <a:ext cx="1322107" cy="1022592"/>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126"/>
            <a:r>
              <a:rPr sz="1799" dirty="0"/>
              <a:t>IMN</a:t>
            </a:r>
          </a:p>
        </p:txBody>
      </p:sp>
      <p:pic>
        <p:nvPicPr>
          <p:cNvPr id="8" name="Picture 5">
            <a:extLst>
              <a:ext uri="{FF2B5EF4-FFF2-40B4-BE49-F238E27FC236}">
                <a16:creationId xmlns:a16="http://schemas.microsoft.com/office/drawing/2014/main" id="{261BD4D8-2C04-2666-6B7C-EFFD1B38DB25}"/>
              </a:ext>
            </a:extLst>
          </p:cNvPr>
          <p:cNvPicPr>
            <a:picLocks noChangeAspect="1"/>
          </p:cNvPicPr>
          <p:nvPr/>
        </p:nvPicPr>
        <p:blipFill>
          <a:blip r:embed="rId2">
            <a:lum/>
          </a:blip>
          <a:srcRect/>
          <a:stretch>
            <a:fillRect/>
          </a:stretch>
        </p:blipFill>
        <p:spPr bwMode="white">
          <a:xfrm>
            <a:off x="9499969" y="4214191"/>
            <a:ext cx="4628452" cy="2439796"/>
          </a:xfrm>
          <a:prstGeom prst="rect">
            <a:avLst/>
          </a:prstGeom>
          <a:ln>
            <a:headEnd type="none"/>
            <a:tailEnd type="none"/>
          </a:ln>
        </p:spPr>
      </p:pic>
    </p:spTree>
    <p:extLst>
      <p:ext uri="{BB962C8B-B14F-4D97-AF65-F5344CB8AC3E}">
        <p14:creationId xmlns:p14="http://schemas.microsoft.com/office/powerpoint/2010/main" val="361401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2F54A-CD56-5C0F-8EA3-00262FBBB6E6}"/>
              </a:ext>
            </a:extLst>
          </p:cNvPr>
          <p:cNvSpPr>
            <a:spLocks noGrp="1"/>
          </p:cNvSpPr>
          <p:nvPr>
            <p:ph type="title"/>
          </p:nvPr>
        </p:nvSpPr>
        <p:spPr>
          <a:xfrm>
            <a:off x="552609" y="476886"/>
            <a:ext cx="13407390" cy="1174114"/>
          </a:xfrm>
        </p:spPr>
        <p:txBody>
          <a:bodyPr>
            <a:normAutofit/>
          </a:bodyPr>
          <a:lstStyle/>
          <a:p>
            <a:r>
              <a:rPr lang="en-US" sz="4800" dirty="0">
                <a:latin typeface="Helvetica CE 35 Thin"/>
                <a:ea typeface="Helvetica CE 35 Thin"/>
                <a:cs typeface="Helvetica CE 35 Thin"/>
              </a:rPr>
              <a:t>Product Overview</a:t>
            </a:r>
            <a:endParaRPr lang="en-US" sz="4800" dirty="0"/>
          </a:p>
        </p:txBody>
      </p:sp>
      <p:sp>
        <p:nvSpPr>
          <p:cNvPr id="5" name="Text Placeholder 4">
            <a:extLst>
              <a:ext uri="{FF2B5EF4-FFF2-40B4-BE49-F238E27FC236}">
                <a16:creationId xmlns:a16="http://schemas.microsoft.com/office/drawing/2014/main" id="{EB529936-EA17-FC62-E7DF-6F5CBD6DD9D8}"/>
              </a:ext>
            </a:extLst>
          </p:cNvPr>
          <p:cNvSpPr>
            <a:spLocks noGrp="1"/>
          </p:cNvSpPr>
          <p:nvPr>
            <p:ph type="body" idx="1"/>
          </p:nvPr>
        </p:nvSpPr>
        <p:spPr>
          <a:xfrm>
            <a:off x="1060609" y="2082800"/>
            <a:ext cx="13407390" cy="5224780"/>
          </a:xfrm>
        </p:spPr>
        <p:txBody>
          <a:bodyPr>
            <a:normAutofit/>
          </a:bodyPr>
          <a:lstStyle/>
          <a:p>
            <a:pPr marL="285664" indent="-285664" defTabSz="914400">
              <a:buFont typeface="Arial"/>
              <a:buChar char="•"/>
            </a:pPr>
            <a:r>
              <a:rPr lang="en-US" sz="24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664" indent="-285664" defTabSz="914400">
              <a:buFont typeface="Arial"/>
              <a:buChar char="•"/>
            </a:pPr>
            <a:r>
              <a:rPr lang="en-US" sz="24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664" indent="-285664" defTabSz="914400">
              <a:buFont typeface="Arial"/>
              <a:buChar char="•"/>
            </a:pPr>
            <a:r>
              <a:rPr lang="en-US" sz="24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664" indent="-285664" defTabSz="914400">
              <a:buFont typeface="Arial"/>
              <a:buChar char="•"/>
            </a:pPr>
            <a:r>
              <a:rPr lang="en-US" sz="24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extLst>
      <p:ext uri="{BB962C8B-B14F-4D97-AF65-F5344CB8AC3E}">
        <p14:creationId xmlns:p14="http://schemas.microsoft.com/office/powerpoint/2010/main" val="10633480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TotalTime>
  <Words>215</Words>
  <Application>Microsoft Office PowerPoint</Application>
  <PresentationFormat>Custom</PresentationFormat>
  <Paragraphs>10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(Body)</vt:lpstr>
      <vt:lpstr>Calibri Light</vt:lpstr>
      <vt:lpstr>Helvetica CE 35 Thin</vt:lpstr>
      <vt:lpstr>Office Theme</vt:lpstr>
      <vt:lpstr>Company History</vt:lpstr>
      <vt:lpstr>Product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Slide1</dc:title>
  <dc:creator>Dharanitharan Ayyasamy</dc:creator>
  <cp:lastModifiedBy>Dharanitharan Ayyasamy</cp:lastModifiedBy>
  <cp:revision>5</cp:revision>
  <dcterms:created xsi:type="dcterms:W3CDTF">2024-08-07T01:53:40Z</dcterms:created>
  <dcterms:modified xsi:type="dcterms:W3CDTF">2024-08-07T02:08:22Z</dcterms:modified>
</cp:coreProperties>
</file>