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804"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4/3/2024</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4/3/2024</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4/3/2024</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chor="ctr">
            <a:normAutofit/>
          </a:bodyPr>
          <a:lstStyle/>
          <a:p>
            <a:pPr algn="ctr" defTabSz="914126"/>
            <a:r>
              <a:rPr lang="en-US" sz="4000" b="1" dirty="0">
                <a:latin typeface="+mn-lt"/>
                <a:ea typeface="Adobe Garamond Pro"/>
                <a:cs typeface="Adobe Garamond Pro"/>
              </a:rPr>
              <a:t>Adventure Works Cycles</a:t>
            </a:r>
          </a:p>
        </p:txBody>
      </p:sp>
      <p:sp>
        <p:nvSpPr>
          <p:cNvPr id="3" name="Subtitle 2"/>
          <p:cNvSpPr>
            <a:spLocks noGrp="1"/>
          </p:cNvSpPr>
          <p:nvPr>
            <p:ph type="subTitle" idx="1"/>
          </p:nvPr>
        </p:nvSpPr>
        <p:spPr bwMode="white">
          <a:xfrm>
            <a:off x="1446212" y="1905000"/>
            <a:ext cx="9296400" cy="3048000"/>
          </a:xfrm>
          <a:ln>
            <a:headEnd type="none"/>
            <a:tailEnd type="none"/>
          </a:ln>
        </p:spPr>
        <p:txBody>
          <a:bodyPr wrap="square" anchor="t">
            <a:noAutofit/>
          </a:bodyPr>
          <a:lstStyle/>
          <a:p>
            <a:pPr algn="l" defTabSz="914126"/>
            <a:endParaRPr lang="en-US" sz="2400" dirty="0"/>
          </a:p>
          <a:p>
            <a:pPr algn="l" defTabSz="914126"/>
            <a:r>
              <a:rPr lang="en-US" sz="24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4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Adobe Garamond Pro</vt:lpstr>
      <vt:lpstr>Arial</vt:lpstr>
      <vt:lpstr>Calibri</vt:lpstr>
      <vt:lpstr>Calibri Light</vt:lpstr>
      <vt:lpstr>Cambria</vt:lpstr>
      <vt:lpstr>Office</vt:lpstr>
      <vt:lpstr>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Sneha Biju</cp:lastModifiedBy>
  <cp:revision>7</cp:revision>
  <dcterms:created xsi:type="dcterms:W3CDTF">2015-02-26T11:44:22Z</dcterms:created>
  <dcterms:modified xsi:type="dcterms:W3CDTF">2024-04-03T11:47:31Z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