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/>
          <a:p>
            <a:pPr algn="ctr" defTabSz="914400"/>
            <a:r>
              <a:rPr sz="4800" b="1"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286232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3600"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sz="3600" dirty="0"/>
              <a:t>ion</a:t>
            </a:r>
            <a:r>
              <a:rPr sz="3600" dirty="0"/>
              <a:t> from reputed organizations.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351314" y="1317172"/>
            <a:ext cx="7296792" cy="3846358"/>
          </a:xfrm>
          <a:prstGeom prst="rect">
            <a:avLst/>
          </a:prstGeom>
          <a:ln>
            <a:headEnd type="none"/>
            <a:tailEnd type="none"/>
          </a:ln>
        </p:spPr>
      </p:pic>
    </p:spTree>
    <p:extLst>
      <p:ext uri="{BB962C8B-B14F-4D97-AF65-F5344CB8AC3E}">
        <p14:creationId xmlns:p14="http://schemas.microsoft.com/office/powerpoint/2010/main" val="32682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963875" y="1077685"/>
            <a:ext cx="10264249" cy="415498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sz="4400" dirty="0"/>
              <a:t>The company product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lang="en-US" sz="4400" dirty="0"/>
              <a:t>The company is participating in top open source projects in automation industry.</a:t>
            </a:r>
          </a:p>
        </p:txBody>
      </p:sp>
    </p:spTree>
    <p:extLst>
      <p:ext uri="{BB962C8B-B14F-4D97-AF65-F5344CB8AC3E}">
        <p14:creationId xmlns:p14="http://schemas.microsoft.com/office/powerpoint/2010/main" val="98910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Pages>0</Pages>
  <Words>81</Words>
  <Characters>0</Characters>
  <Application>Microsoft Office PowerPoint</Application>
  <PresentationFormat>Widescreen</PresentationFormat>
  <Lines>0</Lines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Company History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Sneha Biju</cp:lastModifiedBy>
  <cp:revision>21</cp:revision>
  <dcterms:created xsi:type="dcterms:W3CDTF">2019-02-27T08:36:52Z</dcterms:created>
  <dcterms:modified xsi:type="dcterms:W3CDTF">2024-04-03T11:45:15Z</dcterms:modified>
</cp:coreProperties>
</file>