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2" r:id="rId3"/>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4/3/2024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4/3/2024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Autofit/>
          </a:bodyPr>
          <a:lstStyle/>
          <a:p>
            <a:pPr marL="285750" indent="-285750" algn="l" defTabSz="914400">
              <a:buFont typeface="Arial"/>
              <a:buChar char="•"/>
            </a:pPr>
            <a:r>
              <a:rPr lang="en-US" sz="32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32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6BFD360-C287-188F-9572-A0CBC4316BBC}"/>
              </a:ext>
            </a:extLst>
          </p:cNvPr>
          <p:cNvSpPr>
            <a:spLocks noGrp="1"/>
          </p:cNvSpPr>
          <p:nvPr>
            <p:ph type="body" idx="1"/>
          </p:nvPr>
        </p:nvSpPr>
        <p:spPr bwMode="white">
          <a:xfrm>
            <a:off x="1367682" y="1049819"/>
            <a:ext cx="9217152" cy="4507992"/>
          </a:xfrm>
          <a:ln>
            <a:headEnd type="none"/>
            <a:tailEnd type="none"/>
          </a:ln>
        </p:spPr>
        <p:txBody>
          <a:bodyPr wrap="square">
            <a:noAutofit/>
          </a:bodyPr>
          <a:lstStyle/>
          <a:p>
            <a:pPr marL="285750" indent="-285750" algn="l" defTabSz="914400">
              <a:buFont typeface="Arial"/>
              <a:buChar char="•"/>
            </a:pPr>
            <a:r>
              <a:rPr lang="en-US" sz="32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32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extLst>
      <p:ext uri="{BB962C8B-B14F-4D97-AF65-F5344CB8AC3E}">
        <p14:creationId xmlns:p14="http://schemas.microsoft.com/office/powerpoint/2010/main" val="3834961593"/>
      </p:ext>
    </p:extLst>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Pages>0</Pages>
  <Words>136</Words>
  <Characters>0</Characters>
  <Application>Microsoft Office PowerPoint</Application>
  <PresentationFormat>Widescreen</PresentationFormat>
  <Lines>0</Lines>
  <Paragraphs>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(Body)</vt:lpstr>
      <vt:lpstr>Calibri Light</vt:lpstr>
      <vt:lpstr>Helvetica CE 35 Thin</vt:lpstr>
      <vt:lpstr>Office</vt:lpstr>
      <vt:lpstr>Product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Sneha Biju</cp:lastModifiedBy>
  <cp:revision>21</cp:revision>
  <dcterms:created xsi:type="dcterms:W3CDTF">2019-02-27T08:36:52Z</dcterms:created>
  <dcterms:modified xsi:type="dcterms:W3CDTF">2024-04-03T11:46:17Z</dcterms:modified>
</cp:coreProperties>
</file>