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49301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68800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99</Words>
  <Characters>0</Characters>
  <Application>Microsoft Office PowerPoint</Application>
  <PresentationFormat>Widescreen</PresentationFormat>
  <Lines>0</Lines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Sneha Biju</cp:lastModifiedBy>
  <cp:revision>21</cp:revision>
  <dcterms:created xsi:type="dcterms:W3CDTF">2019-02-27T08:36:52Z</dcterms:created>
  <dcterms:modified xsi:type="dcterms:W3CDTF">2024-04-03T11:46:32Z</dcterms:modified>
</cp:coreProperties>
</file>