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1" d="100"/>
          <a:sy n="61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b="1" baseline="0"/>
              <a:t>Best Selling Products</a:t>
            </a:r>
          </a:p>
        </c:rich>
      </c:tx>
      <c:overlay val="0"/>
      <c:spPr>
        <a:ln>
          <a:noFill/>
          <a:round/>
        </a:ln>
      </c:spPr>
    </c:title>
    <c:autoTitleDeleted val="0"/>
    <c:plotArea>
      <c:layout/>
      <c:pieChart>
        <c:varyColors val="1"/>
        <c:ser>
          <c:idx val="0"/>
          <c:order val="0"/>
          <c:tx>
            <c:v>Sales</c:v>
          </c:tx>
          <c:dLbls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Phyllis Lapin</c:v>
                </c:pt>
                <c:pt idx="1">
                  <c:v>Stanley Hudson</c:v>
                </c:pt>
                <c:pt idx="2">
                  <c:v>Bernard Shah</c:v>
                </c:pt>
                <c:pt idx="3">
                  <c:v>Patricia Lincoln</c:v>
                </c:pt>
                <c:pt idx="4">
                  <c:v>Camembert Pierrot</c:v>
                </c:pt>
                <c:pt idx="5">
                  <c:v>Thomas Hardy</c:v>
                </c:pt>
                <c:pt idx="6">
                  <c:v>Hanna Moos</c:v>
                </c:pt>
                <c:pt idx="7">
                  <c:v>Alice Mutton</c:v>
                </c:pt>
                <c:pt idx="8">
                  <c:v>Christina Berglund</c:v>
                </c:pt>
                <c:pt idx="9">
                  <c:v>Elizabeth Lincoln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80.367999999999995</c:v>
                </c:pt>
                <c:pt idx="2">
                  <c:v>71.155000000000001</c:v>
                </c:pt>
                <c:pt idx="3">
                  <c:v>47.234000000000002</c:v>
                </c:pt>
                <c:pt idx="4">
                  <c:v>46.825000000000003</c:v>
                </c:pt>
                <c:pt idx="5">
                  <c:v>42.593000000000004</c:v>
                </c:pt>
                <c:pt idx="6">
                  <c:v>41.819000000000003</c:v>
                </c:pt>
                <c:pt idx="7">
                  <c:v>32.698</c:v>
                </c:pt>
                <c:pt idx="8">
                  <c:v>29.170999999999999</c:v>
                </c:pt>
                <c:pt idx="9">
                  <c:v>25.696000000000002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5F-4E74-8BAA-A7B365179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2F2F2"/>
        </a:solidFill>
        <a:ln>
          <a:noFill/>
          <a:round/>
        </a:ln>
      </c:spPr>
    </c:plotArea>
    <c:legend>
      <c:legendPos val="r"/>
      <c:overlay val="0"/>
    </c:legend>
    <c:plotVisOnly val="1"/>
    <c:dispBlanksAs val="gap"/>
    <c:showDLblsOverMax val="1"/>
  </c:chart>
  <c:spPr>
    <a:solidFill>
      <a:srgbClr val="F2F2F2"/>
    </a:solidFill>
    <a:ln>
      <a:noFill/>
      <a:round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">
            <a:extLst>
              <a:ext uri="{FF2B5EF4-FFF2-40B4-BE49-F238E27FC236}">
                <a16:creationId xmlns:a16="http://schemas.microsoft.com/office/drawing/2014/main" id="{B0E9BE8C-2AE7-4660-8A5A-6BAA1F3A7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910754"/>
              </p:ext>
            </p:extLst>
          </p:nvPr>
        </p:nvGraphicFramePr>
        <p:xfrm>
          <a:off x="1756881" y="717906"/>
          <a:ext cx="8969339" cy="523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0</Pages>
  <Words>3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2</cp:revision>
  <dcterms:modified xsi:type="dcterms:W3CDTF">2022-12-30T17:52:04Z</dcterms:modified>
</cp:coreProperties>
</file>