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title>
      <c:tx>
        <c:rich>
          <a:bodyPr/>
          <a:lstStyle/>
          <a:p>
            <a:pPr>
              <a:defRPr sz="1860"/>
            </a:pPr>
            <a:r>
              <a:rPr lang="en-US" sz="1860" b="1" baseline="0"/>
              <a:t>Crescent City, CA</a:t>
            </a:r>
          </a:p>
        </c:rich>
      </c:tx>
      <c:overlay val="0"/>
      <c:spPr>
        <a:ln>
          <a:noFill/>
          <a:round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Precipitation,in.</c:v>
                </c:pt>
              </c:strCache>
            </c:strRef>
          </c:tx>
          <c:spPr>
            <a:gradFill>
              <a:gsLst>
                <a:gs pos="100000">
                  <a:srgbClr val="DDA0DD"/>
                </a:gs>
                <a:gs pos="0">
                  <a:srgbClr val="000000"/>
                </a:gs>
              </a:gsLst>
              <a:lin ang="0" scaled="1"/>
            </a:gradFill>
          </c:spPr>
          <c:invertIfNegative val="1"/>
          <c:dLbls>
            <c:spPr>
              <a:noFill/>
              <a:ln>
                <a:noFill/>
                <a:round/>
              </a:ln>
            </c:spPr>
            <c:txPr>
              <a:bodyPr/>
              <a:lstStyle/>
              <a:p>
                <a:pPr>
                  <a:defRPr sz="1100" baseline="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'Sheet1'!$A$4:$A$15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'Sheet1'!$B$4:$B$15</c:f>
              <c:numCache>
                <c:formatCode>General</c:formatCode>
                <c:ptCount val="12"/>
                <c:pt idx="0">
                  <c:v>10.9</c:v>
                </c:pt>
                <c:pt idx="1">
                  <c:v>8.9</c:v>
                </c:pt>
                <c:pt idx="2">
                  <c:v>8.6</c:v>
                </c:pt>
                <c:pt idx="3">
                  <c:v>4.8</c:v>
                </c:pt>
                <c:pt idx="4">
                  <c:v>3.2</c:v>
                </c:pt>
                <c:pt idx="5">
                  <c:v>1.4</c:v>
                </c:pt>
                <c:pt idx="6">
                  <c:v>0.6</c:v>
                </c:pt>
                <c:pt idx="7">
                  <c:v>0.7</c:v>
                </c:pt>
                <c:pt idx="8">
                  <c:v>1.7</c:v>
                </c:pt>
                <c:pt idx="9">
                  <c:v>5.4</c:v>
                </c:pt>
                <c:pt idx="10">
                  <c:v>9</c:v>
                </c:pt>
                <c:pt idx="11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3-489B-9A60-16007E9F8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983360"/>
        <c:axId val="57253888"/>
      </c:barChart>
      <c:lineChart>
        <c:grouping val="standar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Temperature,deg.F</c:v>
                </c:pt>
              </c:strCache>
            </c:strRef>
          </c:tx>
          <c:spPr>
            <a:ln w="12700">
              <a:solidFill>
                <a:srgbClr val="006400"/>
              </a:solidFill>
              <a:prstDash val="solid"/>
              <a:round/>
            </a:ln>
          </c:spPr>
          <c:marker>
            <c:symbol val="diamond"/>
            <c:size val="8"/>
            <c:spPr>
              <a:solidFill>
                <a:srgbClr val="006400"/>
              </a:solidFill>
              <a:ln>
                <a:solidFill>
                  <a:srgbClr val="006400"/>
                </a:solidFill>
              </a:ln>
            </c:spPr>
          </c:marker>
          <c:cat>
            <c:strRef>
              <c:f>'Sheet1'!$A$4:$A$15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'Sheet1'!$C$4:$C$15</c:f>
              <c:numCache>
                <c:formatCode>General</c:formatCode>
                <c:ptCount val="12"/>
                <c:pt idx="0">
                  <c:v>47.5</c:v>
                </c:pt>
                <c:pt idx="1">
                  <c:v>48.7</c:v>
                </c:pt>
                <c:pt idx="2">
                  <c:v>48.9</c:v>
                </c:pt>
                <c:pt idx="3">
                  <c:v>50.2</c:v>
                </c:pt>
                <c:pt idx="4">
                  <c:v>53.1</c:v>
                </c:pt>
                <c:pt idx="5">
                  <c:v>56.3</c:v>
                </c:pt>
                <c:pt idx="6">
                  <c:v>58.1</c:v>
                </c:pt>
                <c:pt idx="7">
                  <c:v>59</c:v>
                </c:pt>
                <c:pt idx="8">
                  <c:v>58.5</c:v>
                </c:pt>
                <c:pt idx="9">
                  <c:v>55.4</c:v>
                </c:pt>
                <c:pt idx="10">
                  <c:v>51.1</c:v>
                </c:pt>
                <c:pt idx="11">
                  <c:v>47.8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63-489B-9A60-16007E9F8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908672"/>
        <c:axId val="61870848"/>
      </c:lineChart>
      <c:catAx>
        <c:axId val="5998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7253888"/>
        <c:crosses val="autoZero"/>
        <c:auto val="1"/>
        <c:lblAlgn val="ctr"/>
        <c:lblOffset val="100"/>
        <c:noMultiLvlLbl val="0"/>
      </c:catAx>
      <c:valAx>
        <c:axId val="57253888"/>
        <c:scaling>
          <c:orientation val="minMax"/>
          <c:max val="14"/>
        </c:scaling>
        <c:delete val="0"/>
        <c:axPos val="l"/>
        <c:majorGridlines/>
        <c:title>
          <c:tx>
            <c:rich>
              <a:bodyPr rot="5400000" vert="horz"/>
              <a:lstStyle/>
              <a:p>
                <a:pPr>
                  <a:defRPr sz="1000"/>
                </a:pPr>
                <a:r>
                  <a:rPr lang="en-US" sz="1000" b="1" baseline="0"/>
                  <a:t>Precipitation,in.</a:t>
                </a:r>
              </a:p>
            </c:rich>
          </c:tx>
          <c:overlay val="0"/>
          <c:spPr>
            <a:noFill/>
            <a:ln>
              <a:noFill/>
              <a:round/>
            </a:ln>
          </c:spPr>
        </c:title>
        <c:numFmt formatCode="0.0" sourceLinked="0"/>
        <c:majorTickMark val="out"/>
        <c:minorTickMark val="none"/>
        <c:tickLblPos val="nextTo"/>
        <c:crossAx val="59983360"/>
        <c:crosses val="autoZero"/>
        <c:crossBetween val="between"/>
      </c:valAx>
      <c:catAx>
        <c:axId val="629086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one"/>
        <c:crossAx val="61870848"/>
        <c:crosses val="max"/>
        <c:auto val="1"/>
        <c:lblAlgn val="ctr"/>
        <c:lblOffset val="100"/>
        <c:noMultiLvlLbl val="0"/>
      </c:catAx>
      <c:valAx>
        <c:axId val="61870848"/>
        <c:scaling>
          <c:orientation val="minMax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sz="1000"/>
                </a:pPr>
                <a:r>
                  <a:rPr lang="en-US" sz="1000" b="1" baseline="0"/>
                  <a:t>Temperature,deg.F</a:t>
                </a:r>
              </a:p>
            </c:rich>
          </c:tx>
          <c:overlay val="0"/>
          <c:spPr>
            <a:noFill/>
            <a:ln>
              <a:noFill/>
              <a:round/>
            </a:ln>
          </c:spPr>
        </c:title>
        <c:numFmt formatCode="General" sourceLinked="1"/>
        <c:majorTickMark val="out"/>
        <c:minorTickMark val="none"/>
        <c:tickLblPos val="nextTo"/>
        <c:crossAx val="62908672"/>
        <c:crosses val="max"/>
        <c:crossBetween val="between"/>
      </c:valAx>
      <c:spPr>
        <a:solidFill>
          <a:srgbClr val="FFFFFF"/>
        </a:solidFill>
        <a:ln>
          <a:noFill/>
          <a:round/>
        </a:ln>
      </c:spPr>
    </c:plotArea>
    <c:legend>
      <c:legendPos val="b"/>
      <c:overlay val="0"/>
    </c:legend>
    <c:plotVisOnly val="1"/>
    <c:dispBlanksAs val="gap"/>
    <c:showDLblsOverMax val="1"/>
  </c:chart>
  <c:spPr>
    <a:solidFill>
      <a:srgbClr val="FFFFFF"/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67125957"/>
              </p:ext>
            </p:extLst>
          </p:nvPr>
        </p:nvGraphicFramePr>
        <p:xfrm>
          <a:off x="1764792" y="1534160"/>
          <a:ext cx="8668512" cy="504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4819B6-FEFA-4360-A3AA-AF022F62316C}"/>
              </a:ext>
            </a:extLst>
          </p:cNvPr>
          <p:cNvSpPr txBox="1"/>
          <p:nvPr/>
        </p:nvSpPr>
        <p:spPr>
          <a:xfrm>
            <a:off x="3037840" y="518160"/>
            <a:ext cx="6116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Chart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0</Pages>
  <Words>15</Words>
  <Characters>0</Characters>
  <Application>Microsoft Office PowerPoint</Application>
  <PresentationFormat>Widescreen</PresentationFormat>
  <Lines>0</Lines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Dharanitharan Ayyasamy</cp:lastModifiedBy>
  <cp:revision>2</cp:revision>
  <dcterms:modified xsi:type="dcterms:W3CDTF">2022-12-30T17:55:46Z</dcterms:modified>
</cp:coreProperties>
</file>