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/>
          <p:cNvGraphicFramePr/>
          <p:nvPr>
            <p:extLst>
              <p:ext uri="{D42A27DB-BD31-4B8C-83A1-F6EECF244321}">
                <p14:modId xmlns:p14="http://schemas.microsoft.com/office/powerpoint/2010/main" val="1855802060"/>
              </p:ext>
            </p:extLst>
          </p:nvPr>
        </p:nvGraphicFramePr>
        <p:xfrm>
          <a:off x="742950" y="1412095"/>
          <a:ext cx="9239248" cy="30810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4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9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49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49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Pages>0</Pages>
  <Words>56</Words>
  <Characters>0</Characters>
  <Application>Microsoft Office PowerPoint</Application>
  <PresentationFormat>Widescreen</PresentationFormat>
  <Lines>0</Lines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Dharanitharan Ayyasamy</cp:lastModifiedBy>
  <cp:revision>28</cp:revision>
  <dcterms:created xsi:type="dcterms:W3CDTF">2019-02-27T08:36:52Z</dcterms:created>
  <dcterms:modified xsi:type="dcterms:W3CDTF">2022-12-29T13:04:53Z</dcterms:modified>
</cp:coreProperties>
</file>