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1181343825"/>
              </p:ext>
            </p:extLst>
          </p:nvPr>
        </p:nvGraphicFramePr>
        <p:xfrm>
          <a:off x="742950" y="1412095"/>
          <a:ext cx="10858500" cy="30810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3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lang="en-US" sz="1400">
                          <a:latin typeface="Arial"/>
                        </a:rPr>
                        <a:t>Panda</a:t>
                      </a:r>
                      <a:endParaRPr sz="1400" dirty="0"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63</Words>
  <Characters>0</Characters>
  <Application>Microsoft Office PowerPoint</Application>
  <PresentationFormat>Widescreen</PresentationFormat>
  <Lines>0</Lines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30</cp:revision>
  <dcterms:created xsi:type="dcterms:W3CDTF">2019-02-27T08:36:52Z</dcterms:created>
  <dcterms:modified xsi:type="dcterms:W3CDTF">2022-12-22T16:22:22Z</dcterms:modified>
</cp:coreProperties>
</file>