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602739362"/>
              </p:ext>
            </p:extLst>
          </p:nvPr>
        </p:nvGraphicFramePr>
        <p:xfrm>
          <a:off x="742950" y="1412095"/>
          <a:ext cx="9652000" cy="30810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56</Words>
  <Characters>0</Characters>
  <Application>Microsoft Office PowerPoint</Application>
  <PresentationFormat>Widescreen</PresentationFormat>
  <Lines>0</Lines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28</cp:revision>
  <dcterms:created xsi:type="dcterms:W3CDTF">2019-02-27T08:36:52Z</dcterms:created>
  <dcterms:modified xsi:type="dcterms:W3CDTF">2022-12-22T15:47:43Z</dcterms:modified>
</cp:coreProperties>
</file>