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white">
          <a:xfrm>
            <a:off x="9342268" y="6356350"/>
            <a:ext cx="2743200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chemeClr val="tx1"/>
                </a:solidFill>
              </a:rPr>
              <a:t>@ </a:t>
            </a:r>
            <a:r>
              <a:rPr lang="en-US" dirty="0">
                <a:solidFill>
                  <a:srgbClr val="FF0000"/>
                </a:solidFill>
              </a:rPr>
              <a:t>The Product Company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/>
          <p:cNvGraphicFramePr/>
          <p:nvPr>
            <p:extLst>
              <p:ext uri="{D42A27DB-BD31-4B8C-83A1-F6EECF244321}">
                <p14:modId xmlns:p14="http://schemas.microsoft.com/office/powerpoint/2010/main" val="4182755037"/>
              </p:ext>
            </p:extLst>
          </p:nvPr>
        </p:nvGraphicFramePr>
        <p:xfrm>
          <a:off x="742950" y="1412095"/>
          <a:ext cx="10858500" cy="30810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Jan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4200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4700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Feb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4600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13517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13200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Apr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13430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27860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5414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10742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50000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10293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23760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10378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24857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12104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21350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17124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25460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8218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23480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20492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9103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13777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21600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Aug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30301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78356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21121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30443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37075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40900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0CB4160E-34FD-40C1-B2EF-7831773C6C26}"/>
              </a:ext>
            </a:extLst>
          </p:cNvPr>
          <p:cNvSpPr>
            <a:spLocks noGrp="1"/>
          </p:cNvSpPr>
          <p:nvPr/>
        </p:nvSpPr>
        <p:spPr bwMode="white">
          <a:xfrm>
            <a:off x="914400" y="0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>
            <a:lvl1pPr algn="l" defTabSz="914400" rtl="0">
              <a:lnSpc>
                <a:spcPct val="90000"/>
              </a:lnSpc>
              <a:spcBef>
                <a:spcPct val="0"/>
              </a:spcBef>
              <a:buNone/>
              <a:defRPr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400"/>
            <a:r>
              <a:rPr dirty="0"/>
              <a:t>Company History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Pages>0</Pages>
  <Words>65</Words>
  <Characters>0</Characters>
  <Application>Microsoft Office PowerPoint</Application>
  <PresentationFormat>Widescreen</PresentationFormat>
  <Lines>0</Lines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Vijayasurya Anandhan</dc:creator>
  <cp:lastModifiedBy>Dharanitharan Ayyasamy</cp:lastModifiedBy>
  <cp:revision>28</cp:revision>
  <dcterms:created xsi:type="dcterms:W3CDTF">2019-02-27T08:36:52Z</dcterms:created>
  <dcterms:modified xsi:type="dcterms:W3CDTF">2022-12-22T16:18:13Z</dcterms:modified>
</cp:coreProperties>
</file>