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871" autoAdjust="0"/>
    <p:restoredTop sz="94660"/>
  </p:normalViewPr>
  <p:slideViewPr>
    <p:cSldViewPr snapToGrid="0">
      <p:cViewPr varScale="1">
        <p:scale>
          <a:sx n="96" d="100"/>
          <a:sy n="96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3DDC-2DBB-CF90-05F4-7F0DD8C87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543AA-D2F2-643D-54BC-670704DE3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1A84F-C3B3-7137-1B9C-4FA7917AA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88C8-FDDB-4BA2-A6B5-E15D49CBB5DD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7A80C-FECB-1674-FD42-48477EB9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F8273-5676-DA48-7398-97CDC1D2B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8D3A-6A73-4698-98C5-E61E63550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0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E165-CA0A-55DC-548A-FA4C0C7E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2B02E-9E1F-E038-A010-0BD5718DA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2A8EC-0A38-04DD-95BC-F8511B89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88C8-FDDB-4BA2-A6B5-E15D49CBB5DD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CFBAF-7186-CE44-78A8-11020CB66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E2580-B69C-FB16-77DC-1D1AB077C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8D3A-6A73-4698-98C5-E61E63550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3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E6A572-D8FA-FAA9-C378-4A713A03A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12506-7CFB-1808-BDD9-F39A9D9A2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1DC43-9525-0F9A-0FAC-4A7EDFB9D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88C8-FDDB-4BA2-A6B5-E15D49CBB5DD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BC7FA-62C1-DC51-C9E2-898F64B03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5C8F7-508B-40FD-10B3-D1527DD0F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8D3A-6A73-4698-98C5-E61E63550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7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A926-6EFF-59AF-E9F7-A6920923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CE31D-9653-012F-6121-32E83B075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B782F-3E16-54A7-1CC6-EBF442A06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88C8-FDDB-4BA2-A6B5-E15D49CBB5DD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E2AFA-BD75-9252-EC15-3592899AC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512EF-B2E4-8411-16D7-0DF115AB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8D3A-6A73-4698-98C5-E61E63550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0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8291-AD2F-4793-CDE9-1465AB610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5F468-FDEF-33AD-B070-F67CC16A9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8D4C4-5E10-8DA2-545C-6A316A583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88C8-FDDB-4BA2-A6B5-E15D49CBB5DD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DD600-6FD9-7EB0-A45B-C6D51454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6872C-C732-C738-3986-9A6375A6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8D3A-6A73-4698-98C5-E61E63550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66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0BFC3-CEA3-536F-958C-F2D8EB77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E4215-4BFF-42CD-C600-2882A6EA3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CE9BA-ABEF-2767-697F-676790E22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E7F84-2083-C994-0AEC-6A678DEE4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88C8-FDDB-4BA2-A6B5-E15D49CBB5DD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415C9-875B-0732-7883-117E38B2F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FB787-B2B9-3153-208C-BB7B988F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8D3A-6A73-4698-98C5-E61E63550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6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1C74B-B047-0191-5CC1-B5D31E94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A0FDE-3BD2-107D-CE6C-660E14097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0E267-4770-A0D9-8D8C-F7D04A775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2A5D8-2D57-1EA5-E29C-1242B3A45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5FB26-3149-A942-4AC2-4BAC2F182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4363CA-4FB0-59D0-DE06-F4B4A788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88C8-FDDB-4BA2-A6B5-E15D49CBB5DD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933E01-F947-646F-7E66-E220B02D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D87FB4-24EC-624B-630E-7F6394C0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8D3A-6A73-4698-98C5-E61E63550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6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C04D-64B9-6A6B-C32A-0CB46EFE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171131-E1F0-FD27-2966-EE2B38D03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88C8-FDDB-4BA2-A6B5-E15D49CBB5DD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6BF27-CE2F-14F6-36C8-EB08FF71F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2F1CF-CBBC-2AE3-4DE5-E3D49B0F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8D3A-6A73-4698-98C5-E61E63550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5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3FBFFB-C922-D66E-10C2-6D571BF26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88C8-FDDB-4BA2-A6B5-E15D49CBB5DD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12641-3472-8FEA-E1E5-380690AEE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50E69-CC8F-09FB-B821-DF1F8A6C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8D3A-6A73-4698-98C5-E61E63550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2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33E21-102F-12CA-07CC-BD6CDF500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E0483-AB52-4423-C49A-891BC35DA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DF982-495B-77D5-39AF-5936400B4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110E3-9A01-11BF-B147-02F86D0F3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88C8-FDDB-4BA2-A6B5-E15D49CBB5DD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08666-1910-D411-7F99-18437031A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AA05B-C513-E367-AB07-F1F048D6F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8D3A-6A73-4698-98C5-E61E63550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1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968FE-1F54-D231-3BC4-E1FDB9009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F03B5E-EE49-30A9-473C-2C7501658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73469-E533-A3DB-FE4D-9C07E79E1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CBD63-D5C5-D1A1-21BF-8CE5642E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88C8-FDDB-4BA2-A6B5-E15D49CBB5DD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6EACE-F914-B47F-3E59-06279DE26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EF13F-2F24-9512-C2CC-4DA64212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8D3A-6A73-4698-98C5-E61E63550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7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C682D5-2F57-A034-6A2A-E422C4196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13E3B-CC5D-42E9-3EFC-74FBA1F76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AA14D-4DF5-017C-BF0D-9F438E6D8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D288C8-FDDB-4BA2-A6B5-E15D49CBB5DD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C23C2-60D8-8192-DABC-8582CCF14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D2119-3E22-C0E3-9FA7-6243D44CC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988D3A-6A73-4698-98C5-E61E63550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8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125804E-40C7-E8FF-67D8-BCD88D60C6E7}"/>
              </a:ext>
            </a:extLst>
          </p:cNvPr>
          <p:cNvPicPr/>
          <p:nvPr/>
        </p:nvPicPr>
        <p:blipFill rotWithShape="1">
          <a:blip r:embed="rId2"/>
          <a:srcRect l="44745" t="342" r="13264" b="3865"/>
          <a:stretch/>
        </p:blipFill>
        <p:spPr bwMode="auto">
          <a:xfrm>
            <a:off x="3768919" y="2272085"/>
            <a:ext cx="4365266" cy="29181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1311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Muruganandam</dc:creator>
  <cp:lastModifiedBy>Venkatesh Muruganandam</cp:lastModifiedBy>
  <cp:revision>1</cp:revision>
  <dcterms:created xsi:type="dcterms:W3CDTF">2024-03-11T10:14:01Z</dcterms:created>
  <dcterms:modified xsi:type="dcterms:W3CDTF">2024-03-11T11:33:17Z</dcterms:modified>
</cp:coreProperties>
</file>