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8" r:id="rId2"/>
  </p:sldMasterIdLst>
  <p:notesMasterIdLst>
    <p:notesMasterId r:id="rId4"/>
  </p:notesMasterIdLst>
  <p:handoutMasterIdLst>
    <p:handoutMasterId r:id="rId5"/>
  </p:handoutMasterIdLst>
  <p:sldIdLst>
    <p:sldId id="321" r:id="rId3"/>
  </p:sldIdLst>
  <p:sldSz cx="12188825" cy="6858000"/>
  <p:notesSz cx="6858000" cy="9144000"/>
  <p:defaultTextStyle>
    <a:defPPr defTabSz="914400">
      <a:defRPr lang="en-US" dirty="0"/>
    </a:defPPr>
    <a:lvl1pPr marL="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30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1018">
          <p15:clr>
            <a:srgbClr val="A4A3A4"/>
          </p15:clr>
        </p15:guide>
        <p15:guide id="5" orient="horz" pos="3886">
          <p15:clr>
            <a:srgbClr val="A4A3A4"/>
          </p15:clr>
        </p15:guide>
        <p15:guide id="6" orient="horz" pos="2928">
          <p15:clr>
            <a:srgbClr val="A4A3A4"/>
          </p15:clr>
        </p15:guide>
        <p15:guide id="7" orient="horz" pos="3072">
          <p15:clr>
            <a:srgbClr val="A4A3A4"/>
          </p15:clr>
        </p15:guide>
        <p15:guide id="8" orient="horz" pos="407">
          <p15:clr>
            <a:srgbClr val="A4A3A4"/>
          </p15:clr>
        </p15:guide>
        <p15:guide id="9" pos="3839">
          <p15:clr>
            <a:srgbClr val="A4A3A4"/>
          </p15:clr>
        </p15:guide>
        <p15:guide id="10" pos="959">
          <p15:clr>
            <a:srgbClr val="A4A3A4"/>
          </p15:clr>
        </p15:guide>
        <p15:guide id="11" pos="7151">
          <p15:clr>
            <a:srgbClr val="A4A3A4"/>
          </p15:clr>
        </p15:guide>
        <p15:guide id="12" pos="671">
          <p15:clr>
            <a:srgbClr val="A4A3A4"/>
          </p15:clr>
        </p15:guide>
        <p15:guide id="13" pos="4991">
          <p15:clr>
            <a:srgbClr val="A4A3A4"/>
          </p15:clr>
        </p15:guide>
        <p15:guide id="14" pos="7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5F2C"/>
    <a:srgbClr val="8086FC"/>
    <a:srgbClr val="828282"/>
    <a:srgbClr val="6E90FE"/>
    <a:srgbClr val="6D6DFB"/>
    <a:srgbClr val="4E78F0"/>
    <a:srgbClr val="F0932C"/>
    <a:srgbClr val="92C610"/>
    <a:srgbClr val="9FD812"/>
    <a:srgbClr val="0ABE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/>
    <p:restoredTop sz="94629"/>
  </p:normalViewPr>
  <p:slideViewPr>
    <p:cSldViewPr showGuides="1">
      <p:cViewPr varScale="1">
        <p:scale>
          <a:sx n="63" d="100"/>
          <a:sy n="63" d="100"/>
        </p:scale>
        <p:origin x="732" y="64"/>
      </p:cViewPr>
      <p:guideLst>
        <p:guide orient="horz" pos="2160"/>
        <p:guide orient="horz" pos="4030"/>
        <p:guide orient="horz" pos="1152"/>
        <p:guide orient="horz" pos="1018"/>
        <p:guide orient="horz" pos="3886"/>
        <p:guide orient="horz" pos="2928"/>
        <p:guide orient="horz" pos="3072"/>
        <p:guide orient="horz" pos="407"/>
        <p:guide pos="3839"/>
        <p:guide pos="959"/>
        <p:guide pos="7151"/>
        <p:guide pos="671"/>
        <p:guide pos="4991"/>
        <p:guide pos="700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6" d="100"/>
          <a:sy n="66" d="100"/>
        </p:scale>
        <p:origin x="285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white">
          <a:xfrm>
            <a:off x="0" y="0"/>
            <a:ext cx="2971800" cy="458788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/>
          <a:lstStyle>
            <a:lvl1pPr algn="l">
              <a:defRPr sz="1200" dirty="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white">
          <a:xfrm>
            <a:off x="3884613" y="0"/>
            <a:ext cx="2971800" cy="458788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/>
          <a:lstStyle>
            <a:lvl1pPr algn="r">
              <a:defRPr sz="1200" dirty="0"/>
            </a:lvl1pPr>
          </a:lstStyle>
          <a:p>
            <a:fld id="{8669AFDC-7658-4951-B0FF-52DFF2A93C0A}" type="datetimeFigureOut">
              <a:rPr lang="en-US" dirty="0"/>
              <a:t>1/13/2023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white">
          <a:xfrm>
            <a:off x="0" y="8685213"/>
            <a:ext cx="2971800" cy="458787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b"/>
          <a:lstStyle>
            <a:lvl1pPr algn="l">
              <a:defRPr sz="1200" dirty="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white">
          <a:xfrm>
            <a:off x="3884613" y="8685213"/>
            <a:ext cx="2971800" cy="458787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b"/>
          <a:lstStyle>
            <a:lvl1pPr algn="r">
              <a:defRPr sz="1200" dirty="0"/>
            </a:lvl1pPr>
          </a:lstStyle>
          <a:p>
            <a:fld id="{AF8ED99B-9732-49FC-9C16-B56FEB1B109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white">
          <a:xfrm>
            <a:off x="0" y="0"/>
            <a:ext cx="2971800" cy="457200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/>
          <a:lstStyle>
            <a:lvl1pPr algn="l">
              <a:defRPr sz="1200" dirty="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white">
          <a:xfrm>
            <a:off x="3884613" y="0"/>
            <a:ext cx="2971800" cy="457200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/>
          <a:lstStyle>
            <a:lvl1pPr algn="r">
              <a:defRPr sz="1200" dirty="0"/>
            </a:lvl1pPr>
          </a:lstStyle>
          <a:p>
            <a:fld id="{3ABD2D7A-D230-4F91-BD59-0A39C2703BA8}" type="datetimeFigureOut">
              <a:rPr lang="en-US" dirty="0"/>
              <a:t>1/13/2023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white"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srgbClr val="000000"/>
            </a:solidFill>
            <a:headEnd type="none"/>
            <a:tailEnd type="none"/>
          </a:ln>
        </p:spPr>
        <p:txBody>
          <a:bodyPr wrap="square" lIns="91440" tIns="45720" rIns="91440" bIns="4572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white">
          <a:xfrm>
            <a:off x="685800" y="4343400"/>
            <a:ext cx="5486400" cy="4114800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white">
          <a:xfrm>
            <a:off x="0" y="8685213"/>
            <a:ext cx="2971800" cy="457200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b"/>
          <a:lstStyle>
            <a:lvl1pPr algn="l">
              <a:defRPr sz="1200" dirty="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white">
          <a:xfrm>
            <a:off x="3884613" y="8685213"/>
            <a:ext cx="2971800" cy="457200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b"/>
          <a:lstStyle>
            <a:lvl1pPr algn="r">
              <a:defRPr sz="1200" dirty="0"/>
            </a:lvl1pPr>
          </a:lstStyle>
          <a:p>
            <a:fld id="{F93199CD-3E1B-4AE6-990F-76F925F5EA9F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>
      <a:defRPr sz="1200" kern="1200" dirty="0">
        <a:solidFill>
          <a:schemeClr val="dk1"/>
        </a:solidFill>
        <a:latin typeface="+mn-lt"/>
        <a:ea typeface="+mn-ea"/>
        <a:cs typeface="+mn-cs"/>
      </a:defRPr>
    </a:lvl1pPr>
    <a:lvl2pPr marL="457200" algn="l" defTabSz="914400" rtl="0">
      <a:defRPr sz="1200" kern="1200" dirty="0">
        <a:solidFill>
          <a:schemeClr val="dk1"/>
        </a:solidFill>
        <a:latin typeface="+mn-lt"/>
        <a:ea typeface="+mn-ea"/>
        <a:cs typeface="+mn-cs"/>
      </a:defRPr>
    </a:lvl2pPr>
    <a:lvl3pPr marL="914400" algn="l" defTabSz="914400" rtl="0">
      <a:defRPr sz="1200" kern="1200" dirty="0">
        <a:solidFill>
          <a:schemeClr val="dk1"/>
        </a:solidFill>
        <a:latin typeface="+mn-lt"/>
        <a:ea typeface="+mn-ea"/>
        <a:cs typeface="+mn-cs"/>
      </a:defRPr>
    </a:lvl3pPr>
    <a:lvl4pPr marL="1371600" algn="l" defTabSz="914400" rtl="0">
      <a:defRPr sz="1200" kern="1200" dirty="0">
        <a:solidFill>
          <a:schemeClr val="dk1"/>
        </a:solidFill>
        <a:latin typeface="+mn-lt"/>
        <a:ea typeface="+mn-ea"/>
        <a:cs typeface="+mn-cs"/>
      </a:defRPr>
    </a:lvl4pPr>
    <a:lvl5pPr marL="1828800" algn="l" defTabSz="914400" rtl="0">
      <a:defRPr sz="1200" kern="1200" dirty="0">
        <a:solidFill>
          <a:schemeClr val="dk1"/>
        </a:solidFill>
        <a:latin typeface="+mn-lt"/>
        <a:ea typeface="+mn-ea"/>
        <a:cs typeface="+mn-cs"/>
      </a:defRPr>
    </a:lvl5pPr>
    <a:lvl6pPr marL="2286000" algn="l" defTabSz="914400" rtl="0">
      <a:defRPr sz="1200" kern="1200" dirty="0">
        <a:solidFill>
          <a:schemeClr val="dk1"/>
        </a:solidFill>
        <a:latin typeface="+mn-lt"/>
        <a:ea typeface="+mn-ea"/>
        <a:cs typeface="+mn-cs"/>
      </a:defRPr>
    </a:lvl6pPr>
    <a:lvl7pPr marL="2743200" algn="l" defTabSz="914400" rtl="0">
      <a:defRPr sz="1200" kern="1200" dirty="0">
        <a:solidFill>
          <a:schemeClr val="dk1"/>
        </a:solidFill>
        <a:latin typeface="+mn-lt"/>
        <a:ea typeface="+mn-ea"/>
        <a:cs typeface="+mn-cs"/>
      </a:defRPr>
    </a:lvl7pPr>
    <a:lvl8pPr marL="3200400" algn="l" defTabSz="914400" rtl="0">
      <a:defRPr sz="1200" kern="1200" dirty="0">
        <a:solidFill>
          <a:schemeClr val="dk1"/>
        </a:solidFill>
        <a:latin typeface="+mn-lt"/>
        <a:ea typeface="+mn-ea"/>
        <a:cs typeface="+mn-cs"/>
      </a:defRPr>
    </a:lvl8pPr>
    <a:lvl9pPr marL="3657600" algn="l" defTabSz="914400" rtl="0">
      <a:defRPr sz="1200" kern="1200" dirty="0">
        <a:solidFill>
          <a:schemeClr val="dk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523603" y="1122363"/>
            <a:ext cx="9141619" cy="2387600"/>
          </a:xfrm>
          <a:ln>
            <a:headEnd type="none"/>
            <a:tailEnd type="none"/>
          </a:ln>
        </p:spPr>
        <p:txBody>
          <a:bodyPr wrap="square" anchor="b"/>
          <a:lstStyle>
            <a:lvl1pPr algn="ctr">
              <a:defRPr sz="5998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523603" y="3602038"/>
            <a:ext cx="9141619" cy="1655762"/>
          </a:xfrm>
          <a:ln>
            <a:headEnd type="none"/>
            <a:tailEnd type="none"/>
          </a:ln>
        </p:spPr>
        <p:txBody>
          <a:bodyPr wrap="square"/>
          <a:lstStyle>
            <a:lvl1pPr marL="0" indent="0" algn="ctr">
              <a:buNone/>
              <a:defRPr sz="2399" dirty="0"/>
            </a:lvl1pPr>
            <a:lvl2pPr marL="457063" indent="0" algn="ctr">
              <a:buNone/>
              <a:defRPr sz="1999" dirty="0"/>
            </a:lvl2pPr>
            <a:lvl3pPr marL="914126" indent="0" algn="ctr">
              <a:buNone/>
              <a:defRPr sz="1799" dirty="0"/>
            </a:lvl3pPr>
            <a:lvl4pPr marL="1371189" indent="0" algn="ctr">
              <a:buNone/>
              <a:defRPr sz="1600" dirty="0"/>
            </a:lvl4pPr>
            <a:lvl5pPr marL="1828251" indent="0" algn="ctr">
              <a:buNone/>
              <a:defRPr sz="1600" dirty="0"/>
            </a:lvl5pPr>
            <a:lvl6pPr marL="2285314" indent="0" algn="ctr">
              <a:buNone/>
              <a:defRPr sz="1600" dirty="0"/>
            </a:lvl6pPr>
            <a:lvl7pPr marL="2742377" indent="0" algn="ctr">
              <a:buNone/>
              <a:defRPr sz="1600" dirty="0"/>
            </a:lvl7pPr>
            <a:lvl8pPr marL="3199440" indent="0" algn="ctr">
              <a:buNone/>
              <a:defRPr sz="1600" dirty="0"/>
            </a:lvl8pPr>
            <a:lvl9pPr marL="3656503" indent="0" algn="ctr">
              <a:buNone/>
              <a:defRPr sz="1600" dirty="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B61BEF0D-F0BB-DE4B-95CE-6DB70DBA9567}" type="datetimeFigureOut">
              <a:rPr lang="en-US" dirty="0"/>
              <a:t>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white">
          <a:ln>
            <a:headEnd type="none"/>
            <a:tailEnd type="none"/>
          </a:ln>
        </p:spPr>
        <p:txBody>
          <a:bodyPr vert="eaVert"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03F41C87-7AD9-4845-A077-840E4A0F3F06}" type="datetimeFigureOut">
              <a:rPr lang="en-US" dirty="0"/>
              <a:t>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2A013F82-EE5E-44EE-A61D-E31C6657F26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white">
          <a:xfrm>
            <a:off x="8722628" y="365125"/>
            <a:ext cx="2628215" cy="5811838"/>
          </a:xfrm>
          <a:ln>
            <a:headEnd type="none"/>
            <a:tailEnd type="none"/>
          </a:ln>
        </p:spPr>
        <p:txBody>
          <a:bodyPr vert="eaVert"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white">
          <a:xfrm>
            <a:off x="837982" y="365125"/>
            <a:ext cx="7732286" cy="5811838"/>
          </a:xfrm>
          <a:ln>
            <a:headEnd type="none"/>
            <a:tailEnd type="none"/>
          </a:ln>
        </p:spPr>
        <p:txBody>
          <a:bodyPr vert="eaVert"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03F41C87-7AD9-4845-A077-840E4A0F3F06}" type="datetimeFigureOut">
              <a:rPr lang="en-US" dirty="0"/>
              <a:t>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2A013F82-EE5E-44EE-A61D-E31C6657F26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03F41C87-7AD9-4845-A077-840E4A0F3F06}" type="datetimeFigureOut">
              <a:rPr lang="en-US" dirty="0"/>
              <a:t>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2A013F82-EE5E-44EE-A61D-E31C6657F26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1633" y="1709739"/>
            <a:ext cx="10512862" cy="2852737"/>
          </a:xfrm>
          <a:ln>
            <a:headEnd type="none"/>
            <a:tailEnd type="none"/>
          </a:ln>
        </p:spPr>
        <p:txBody>
          <a:bodyPr wrap="square" anchor="b"/>
          <a:lstStyle>
            <a:lvl1pPr>
              <a:defRPr sz="5998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1633" y="4589464"/>
            <a:ext cx="10512862" cy="1500187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2399" dirty="0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 dirty="0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 dirty="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03F41C87-7AD9-4845-A077-840E4A0F3F06}" type="datetimeFigureOut">
              <a:rPr lang="en-US" dirty="0"/>
              <a:t>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2A013F82-EE5E-44EE-A61D-E31C6657F26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white">
          <a:xfrm>
            <a:off x="837982" y="1825625"/>
            <a:ext cx="5180251" cy="435133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white">
          <a:xfrm>
            <a:off x="6170592" y="1825625"/>
            <a:ext cx="5180251" cy="435133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03F41C87-7AD9-4845-A077-840E4A0F3F06}" type="datetimeFigureOut">
              <a:rPr lang="en-US" dirty="0"/>
              <a:t>1/13/2023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2A013F82-EE5E-44EE-A61D-E31C6657F26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569" y="365126"/>
            <a:ext cx="10512862" cy="1325563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9570" y="1681163"/>
            <a:ext cx="5156444" cy="823912"/>
          </a:xfrm>
          <a:ln>
            <a:headEnd type="none"/>
            <a:tailEnd type="none"/>
          </a:ln>
        </p:spPr>
        <p:txBody>
          <a:bodyPr wrap="square" anchor="b"/>
          <a:lstStyle>
            <a:lvl1pPr marL="0" indent="0">
              <a:buNone/>
              <a:defRPr sz="2399" b="1" dirty="0"/>
            </a:lvl1pPr>
            <a:lvl2pPr marL="457063" indent="0">
              <a:buNone/>
              <a:defRPr sz="1999" b="1" dirty="0"/>
            </a:lvl2pPr>
            <a:lvl3pPr marL="914126" indent="0">
              <a:buNone/>
              <a:defRPr sz="1799" b="1" dirty="0"/>
            </a:lvl3pPr>
            <a:lvl4pPr marL="1371189" indent="0">
              <a:buNone/>
              <a:defRPr sz="1600" b="1" dirty="0"/>
            </a:lvl4pPr>
            <a:lvl5pPr marL="1828251" indent="0">
              <a:buNone/>
              <a:defRPr sz="1600" b="1" dirty="0"/>
            </a:lvl5pPr>
            <a:lvl6pPr marL="2285314" indent="0">
              <a:buNone/>
              <a:defRPr sz="1600" b="1" dirty="0"/>
            </a:lvl6pPr>
            <a:lvl7pPr marL="2742377" indent="0">
              <a:buNone/>
              <a:defRPr sz="1600" b="1" dirty="0"/>
            </a:lvl7pPr>
            <a:lvl8pPr marL="3199440" indent="0">
              <a:buNone/>
              <a:defRPr sz="1600" b="1" dirty="0"/>
            </a:lvl8pPr>
            <a:lvl9pPr marL="3656503" indent="0">
              <a:buNone/>
              <a:defRPr sz="1600" b="1" dirty="0"/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white">
          <a:xfrm>
            <a:off x="839570" y="2505075"/>
            <a:ext cx="5156444" cy="368458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white">
          <a:xfrm>
            <a:off x="6170593" y="1681163"/>
            <a:ext cx="5181838" cy="823912"/>
          </a:xfrm>
          <a:ln>
            <a:headEnd type="none"/>
            <a:tailEnd type="none"/>
          </a:ln>
        </p:spPr>
        <p:txBody>
          <a:bodyPr wrap="square" anchor="b"/>
          <a:lstStyle>
            <a:lvl1pPr marL="0" indent="0">
              <a:buNone/>
              <a:defRPr sz="2399" b="1" dirty="0"/>
            </a:lvl1pPr>
            <a:lvl2pPr marL="457063" indent="0">
              <a:buNone/>
              <a:defRPr sz="1999" b="1" dirty="0"/>
            </a:lvl2pPr>
            <a:lvl3pPr marL="914126" indent="0">
              <a:buNone/>
              <a:defRPr sz="1799" b="1" dirty="0"/>
            </a:lvl3pPr>
            <a:lvl4pPr marL="1371189" indent="0">
              <a:buNone/>
              <a:defRPr sz="1600" b="1" dirty="0"/>
            </a:lvl4pPr>
            <a:lvl5pPr marL="1828251" indent="0">
              <a:buNone/>
              <a:defRPr sz="1600" b="1" dirty="0"/>
            </a:lvl5pPr>
            <a:lvl6pPr marL="2285314" indent="0">
              <a:buNone/>
              <a:defRPr sz="1600" b="1" dirty="0"/>
            </a:lvl6pPr>
            <a:lvl7pPr marL="2742377" indent="0">
              <a:buNone/>
              <a:defRPr sz="1600" b="1" dirty="0"/>
            </a:lvl7pPr>
            <a:lvl8pPr marL="3199440" indent="0">
              <a:buNone/>
              <a:defRPr sz="1600" b="1" dirty="0"/>
            </a:lvl8pPr>
            <a:lvl9pPr marL="3656503" indent="0">
              <a:buNone/>
              <a:defRPr sz="1600" b="1" dirty="0"/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white">
          <a:xfrm>
            <a:off x="6170593" y="2505075"/>
            <a:ext cx="5181838" cy="368458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03F41C87-7AD9-4845-A077-840E4A0F3F06}" type="datetimeFigureOut">
              <a:rPr lang="en-US" dirty="0"/>
              <a:t>1/13/2023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2A013F82-EE5E-44EE-A61D-E31C6657F26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03F41C87-7AD9-4845-A077-840E4A0F3F06}" type="datetimeFigureOut">
              <a:rPr lang="en-US" dirty="0"/>
              <a:t>1/13/2023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2A013F82-EE5E-44EE-A61D-E31C6657F26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03F41C87-7AD9-4845-A077-840E4A0F3F06}" type="datetimeFigureOut">
              <a:rPr lang="en-US" dirty="0"/>
              <a:t>1/13/2023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2A013F82-EE5E-44EE-A61D-E31C6657F26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570" y="457200"/>
            <a:ext cx="3931213" cy="1600200"/>
          </a:xfrm>
          <a:ln>
            <a:headEnd type="none"/>
            <a:tailEnd type="none"/>
          </a:ln>
        </p:spPr>
        <p:txBody>
          <a:bodyPr wrap="square" anchor="b"/>
          <a:lstStyle>
            <a:lvl1pPr>
              <a:defRPr sz="3199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white">
          <a:xfrm>
            <a:off x="5181838" y="987426"/>
            <a:ext cx="6170593" cy="4873625"/>
          </a:xfrm>
          <a:ln>
            <a:headEnd type="none"/>
            <a:tailEnd type="none"/>
          </a:ln>
        </p:spPr>
        <p:txBody>
          <a:bodyPr wrap="square"/>
          <a:lstStyle>
            <a:lvl1pPr>
              <a:defRPr sz="3199" dirty="0"/>
            </a:lvl1pPr>
            <a:lvl2pPr>
              <a:defRPr sz="2799" dirty="0"/>
            </a:lvl2pPr>
            <a:lvl3pPr>
              <a:defRPr sz="2399" dirty="0"/>
            </a:lvl3pPr>
            <a:lvl4pPr>
              <a:defRPr sz="1999" dirty="0"/>
            </a:lvl4pPr>
            <a:lvl5pPr>
              <a:defRPr sz="1999" dirty="0"/>
            </a:lvl5pPr>
            <a:lvl6pPr>
              <a:defRPr sz="1999" dirty="0"/>
            </a:lvl6pPr>
            <a:lvl7pPr>
              <a:defRPr sz="1999" dirty="0"/>
            </a:lvl7pPr>
            <a:lvl8pPr>
              <a:defRPr sz="1999" dirty="0"/>
            </a:lvl8pPr>
            <a:lvl9pPr>
              <a:defRPr sz="1999" dirty="0"/>
            </a:lvl9pPr>
          </a:lstStyle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839570" y="2057400"/>
            <a:ext cx="3931213" cy="3811588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1600" dirty="0"/>
            </a:lvl1pPr>
            <a:lvl2pPr marL="457063" indent="0">
              <a:buNone/>
              <a:defRPr sz="1400" dirty="0"/>
            </a:lvl2pPr>
            <a:lvl3pPr marL="914126" indent="0">
              <a:buNone/>
              <a:defRPr sz="1200" dirty="0"/>
            </a:lvl3pPr>
            <a:lvl4pPr marL="1371189" indent="0">
              <a:buNone/>
              <a:defRPr sz="1000" dirty="0"/>
            </a:lvl4pPr>
            <a:lvl5pPr marL="1828251" indent="0">
              <a:buNone/>
              <a:defRPr sz="1000" dirty="0"/>
            </a:lvl5pPr>
            <a:lvl6pPr marL="2285314" indent="0">
              <a:buNone/>
              <a:defRPr sz="1000" dirty="0"/>
            </a:lvl6pPr>
            <a:lvl7pPr marL="2742377" indent="0">
              <a:buNone/>
              <a:defRPr sz="1000" dirty="0"/>
            </a:lvl7pPr>
            <a:lvl8pPr marL="3199440" indent="0">
              <a:buNone/>
              <a:defRPr sz="1000" dirty="0"/>
            </a:lvl8pPr>
            <a:lvl9pPr marL="3656503" indent="0">
              <a:buNone/>
              <a:defRPr sz="1000" dirty="0"/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03F41C87-7AD9-4845-A077-840E4A0F3F06}" type="datetimeFigureOut">
              <a:rPr lang="en-US" dirty="0"/>
              <a:t>1/13/2023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2A013F82-EE5E-44EE-A61D-E31C6657F26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570" y="457200"/>
            <a:ext cx="3931213" cy="1600200"/>
          </a:xfrm>
          <a:ln>
            <a:headEnd type="none"/>
            <a:tailEnd type="none"/>
          </a:ln>
        </p:spPr>
        <p:txBody>
          <a:bodyPr wrap="square" anchor="b"/>
          <a:lstStyle>
            <a:lvl1pPr>
              <a:defRPr sz="3199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white">
          <a:xfrm>
            <a:off x="5181838" y="987426"/>
            <a:ext cx="6170593" cy="4873625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3199" dirty="0"/>
            </a:lvl1pPr>
            <a:lvl2pPr marL="457063" indent="0">
              <a:buNone/>
              <a:defRPr sz="2799" dirty="0"/>
            </a:lvl2pPr>
            <a:lvl3pPr marL="914126" indent="0">
              <a:buNone/>
              <a:defRPr sz="2399" dirty="0"/>
            </a:lvl3pPr>
            <a:lvl4pPr marL="1371189" indent="0">
              <a:buNone/>
              <a:defRPr sz="1999" dirty="0"/>
            </a:lvl4pPr>
            <a:lvl5pPr marL="1828251" indent="0">
              <a:buNone/>
              <a:defRPr sz="1999" dirty="0"/>
            </a:lvl5pPr>
            <a:lvl6pPr marL="2285314" indent="0">
              <a:buNone/>
              <a:defRPr sz="1999" dirty="0"/>
            </a:lvl6pPr>
            <a:lvl7pPr marL="2742377" indent="0">
              <a:buNone/>
              <a:defRPr sz="1999" dirty="0"/>
            </a:lvl7pPr>
            <a:lvl8pPr marL="3199440" indent="0">
              <a:buNone/>
              <a:defRPr sz="1999" dirty="0"/>
            </a:lvl8pPr>
            <a:lvl9pPr marL="3656503" indent="0">
              <a:buNone/>
              <a:defRPr sz="1999" dirty="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839570" y="2057400"/>
            <a:ext cx="3931213" cy="3811588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1600" dirty="0"/>
            </a:lvl1pPr>
            <a:lvl2pPr marL="457063" indent="0">
              <a:buNone/>
              <a:defRPr sz="1400" dirty="0"/>
            </a:lvl2pPr>
            <a:lvl3pPr marL="914126" indent="0">
              <a:buNone/>
              <a:defRPr sz="1200" dirty="0"/>
            </a:lvl3pPr>
            <a:lvl4pPr marL="1371189" indent="0">
              <a:buNone/>
              <a:defRPr sz="1000" dirty="0"/>
            </a:lvl4pPr>
            <a:lvl5pPr marL="1828251" indent="0">
              <a:buNone/>
              <a:defRPr sz="1000" dirty="0"/>
            </a:lvl5pPr>
            <a:lvl6pPr marL="2285314" indent="0">
              <a:buNone/>
              <a:defRPr sz="1000" dirty="0"/>
            </a:lvl6pPr>
            <a:lvl7pPr marL="2742377" indent="0">
              <a:buNone/>
              <a:defRPr sz="1000" dirty="0"/>
            </a:lvl7pPr>
            <a:lvl8pPr marL="3199440" indent="0">
              <a:buNone/>
              <a:defRPr sz="1000" dirty="0"/>
            </a:lvl8pPr>
            <a:lvl9pPr marL="3656503" indent="0">
              <a:buNone/>
              <a:defRPr sz="1000" dirty="0"/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B61BEF0D-F0BB-DE4B-95CE-6DB70DBA9567}" type="datetimeFigureOut">
              <a:rPr lang="en-US" dirty="0"/>
              <a:t>1/13/2023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837982" y="365126"/>
            <a:ext cx="10512862" cy="1325563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7982" y="1825625"/>
            <a:ext cx="10512862" cy="4351338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>
            <a:normAutofit/>
          </a:bodyPr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837982" y="6356351"/>
            <a:ext cx="2742486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/>
          <a:lstStyle>
            <a:lvl1pPr algn="l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dirty="0"/>
              <a:t>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4037549" y="6356351"/>
            <a:ext cx="4113728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/>
          <a:lstStyle>
            <a:lvl1pPr algn="ctr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8608357" y="6356351"/>
            <a:ext cx="2742486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/>
          <a:lstStyle>
            <a:lvl1pPr algn="r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126" rtl="0">
        <a:lnSpc>
          <a:spcPct val="90000"/>
        </a:lnSpc>
        <a:spcBef>
          <a:spcPct val="0"/>
        </a:spcBef>
        <a:buNone/>
        <a:defRPr sz="4399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>
        <a:lnSpc>
          <a:spcPct val="90000"/>
        </a:lnSpc>
        <a:spcBef>
          <a:spcPts val="1000"/>
        </a:spcBef>
        <a:buFont typeface="Arial"/>
        <a:buChar char="•"/>
        <a:defRPr sz="2799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>
        <a:lnSpc>
          <a:spcPct val="90000"/>
        </a:lnSpc>
        <a:spcBef>
          <a:spcPts val="500"/>
        </a:spcBef>
        <a:buFont typeface="Arial"/>
        <a:buChar char="•"/>
        <a:defRPr sz="2399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>
        <a:lnSpc>
          <a:spcPct val="90000"/>
        </a:lnSpc>
        <a:spcBef>
          <a:spcPts val="500"/>
        </a:spcBef>
        <a:buFont typeface="Arial"/>
        <a:buChar char="•"/>
        <a:defRPr sz="1999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>
        <a:lnSpc>
          <a:spcPct val="90000"/>
        </a:lnSpc>
        <a:spcBef>
          <a:spcPts val="500"/>
        </a:spcBef>
        <a:buFont typeface="Arial"/>
        <a:buChar char="•"/>
        <a:defRPr sz="1799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>
        <a:lnSpc>
          <a:spcPct val="90000"/>
        </a:lnSpc>
        <a:spcBef>
          <a:spcPts val="500"/>
        </a:spcBef>
        <a:buFont typeface="Arial"/>
        <a:buChar char="•"/>
        <a:defRPr sz="1799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>
        <a:lnSpc>
          <a:spcPct val="90000"/>
        </a:lnSpc>
        <a:spcBef>
          <a:spcPts val="500"/>
        </a:spcBef>
        <a:buFont typeface="Arial"/>
        <a:buChar char="•"/>
        <a:defRPr sz="1799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>
        <a:lnSpc>
          <a:spcPct val="90000"/>
        </a:lnSpc>
        <a:spcBef>
          <a:spcPts val="500"/>
        </a:spcBef>
        <a:buFont typeface="Arial"/>
        <a:buChar char="•"/>
        <a:defRPr sz="1799" kern="1200" dirty="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>
        <a:lnSpc>
          <a:spcPct val="90000"/>
        </a:lnSpc>
        <a:spcBef>
          <a:spcPts val="500"/>
        </a:spcBef>
        <a:buFont typeface="Arial"/>
        <a:buChar char="•"/>
        <a:defRPr sz="1799" kern="1200" dirty="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>
        <a:lnSpc>
          <a:spcPct val="90000"/>
        </a:lnSpc>
        <a:spcBef>
          <a:spcPts val="500"/>
        </a:spcBef>
        <a:buFont typeface="Arial"/>
        <a:buChar char="•"/>
        <a:defRPr sz="1799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 defTabSz="914126">
        <a:defRPr lang="en-US" dirty="0"/>
      </a:defPPr>
      <a:lvl1pPr marL="0" algn="l" defTabSz="914126" rtl="0">
        <a:defRPr sz="1799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>
        <a:defRPr sz="1799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>
        <a:defRPr sz="1799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>
        <a:defRPr sz="1799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>
        <a:defRPr sz="1799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>
        <a:defRPr sz="1799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>
        <a:defRPr sz="1799" kern="1200" dirty="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>
        <a:defRPr sz="1799" kern="1200" dirty="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>
        <a:defRPr sz="1799" kern="1200" dirty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4BD031C-155F-4B62-9290-32B3C51700E2}"/>
              </a:ext>
            </a:extLst>
          </p:cNvPr>
          <p:cNvSpPr/>
          <p:nvPr/>
        </p:nvSpPr>
        <p:spPr>
          <a:xfrm>
            <a:off x="6780212" y="929640"/>
            <a:ext cx="18288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38CEDE1-EC63-4074-A6D2-218611EEC6D8}"/>
              </a:ext>
            </a:extLst>
          </p:cNvPr>
          <p:cNvSpPr/>
          <p:nvPr/>
        </p:nvSpPr>
        <p:spPr>
          <a:xfrm>
            <a:off x="1674812" y="929640"/>
            <a:ext cx="1828800" cy="1143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736CF08-6F3F-4DB5-A42B-2F950CDD7ADC}"/>
              </a:ext>
            </a:extLst>
          </p:cNvPr>
          <p:cNvCxnSpPr>
            <a:cxnSpLocks/>
            <a:stCxn id="3" idx="6"/>
            <a:endCxn id="8" idx="1"/>
          </p:cNvCxnSpPr>
          <p:nvPr/>
        </p:nvCxnSpPr>
        <p:spPr bwMode="white">
          <a:xfrm>
            <a:off x="3503612" y="1501140"/>
            <a:ext cx="3276600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/>
        </a:gradFill>
      </a:fillStyleLst>
      <a:lnStyleLst>
        <a:ln w="6350" cap="flat">
          <a:solidFill>
            <a:schemeClr val="phClr"/>
          </a:solidFill>
          <a:prstDash val="solid"/>
          <a:miter/>
          <a:headEnd type="none"/>
          <a:tailEnd type="none"/>
        </a:ln>
        <a:ln w="12700" cap="flat">
          <a:solidFill>
            <a:schemeClr val="phClr"/>
          </a:solidFill>
          <a:prstDash val="solid"/>
          <a:miter/>
          <a:headEnd type="none"/>
          <a:tailEnd type="none"/>
        </a:ln>
        <a:ln w="19050" cap="flat">
          <a:solidFill>
            <a:schemeClr val="phClr"/>
          </a:solidFill>
          <a:prstDash val="solid"/>
          <a:miter/>
          <a:headEnd type="none"/>
          <a:tailEnd type="none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rrency Symbols">
  <a:themeElements>
    <a:clrScheme name="Currency Symbols">
      <a:dk1>
        <a:srgbClr val="303030"/>
      </a:dk1>
      <a:lt1>
        <a:srgbClr val="FFFFFF"/>
      </a:lt1>
      <a:dk2>
        <a:srgbClr val="000000"/>
      </a:dk2>
      <a:lt2>
        <a:srgbClr val="E8DEC9"/>
      </a:lt2>
      <a:accent1>
        <a:srgbClr val="F7C547"/>
      </a:accent1>
      <a:accent2>
        <a:srgbClr val="AB3C33"/>
      </a:accent2>
      <a:accent3>
        <a:srgbClr val="506084"/>
      </a:accent3>
      <a:accent4>
        <a:srgbClr val="599EA5"/>
      </a:accent4>
      <a:accent5>
        <a:srgbClr val="758F21"/>
      </a:accent5>
      <a:accent6>
        <a:srgbClr val="894A27"/>
      </a:accent6>
      <a:hlink>
        <a:srgbClr val="506084"/>
      </a:hlink>
      <a:folHlink>
        <a:srgbClr val="828282"/>
      </a:folHlink>
    </a:clrScheme>
    <a:fontScheme name="Currency Symbols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/>
        </a:gradFill>
      </a:fillStyleLst>
      <a:lnStyleLst>
        <a:ln w="6350" cap="flat">
          <a:solidFill>
            <a:schemeClr val="phClr"/>
          </a:solidFill>
          <a:prstDash val="solid"/>
          <a:headEnd type="none"/>
          <a:tailEnd type="none"/>
        </a:ln>
        <a:ln w="12700" cap="flat">
          <a:solidFill>
            <a:schemeClr val="phClr"/>
          </a:solidFill>
          <a:prstDash val="solid"/>
          <a:headEnd type="none"/>
          <a:tailEnd type="none"/>
        </a:ln>
        <a:ln w="19050" cap="flat">
          <a:solidFill>
            <a:schemeClr val="phClr"/>
          </a:solidFill>
          <a:prstDash val="solid"/>
          <a:headEnd type="none"/>
          <a:tailEnd type="none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rrency Symbols">
  <a:themeElements>
    <a:clrScheme name="Currency Symbols">
      <a:dk1>
        <a:srgbClr val="303030"/>
      </a:dk1>
      <a:lt1>
        <a:srgbClr val="FFFFFF"/>
      </a:lt1>
      <a:dk2>
        <a:srgbClr val="000000"/>
      </a:dk2>
      <a:lt2>
        <a:srgbClr val="E8DEC9"/>
      </a:lt2>
      <a:accent1>
        <a:srgbClr val="F7C547"/>
      </a:accent1>
      <a:accent2>
        <a:srgbClr val="AB3C33"/>
      </a:accent2>
      <a:accent3>
        <a:srgbClr val="506084"/>
      </a:accent3>
      <a:accent4>
        <a:srgbClr val="599EA5"/>
      </a:accent4>
      <a:accent5>
        <a:srgbClr val="758F21"/>
      </a:accent5>
      <a:accent6>
        <a:srgbClr val="894A27"/>
      </a:accent6>
      <a:hlink>
        <a:srgbClr val="506084"/>
      </a:hlink>
      <a:folHlink>
        <a:srgbClr val="828282"/>
      </a:folHlink>
    </a:clrScheme>
    <a:fontScheme name="Currency Symbols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/>
        </a:gradFill>
      </a:fillStyleLst>
      <a:lnStyleLst>
        <a:ln w="6350" cap="flat">
          <a:solidFill>
            <a:schemeClr val="phClr"/>
          </a:solidFill>
          <a:prstDash val="solid"/>
          <a:headEnd type="none"/>
          <a:tailEnd type="none"/>
        </a:ln>
        <a:ln w="12700" cap="flat">
          <a:solidFill>
            <a:schemeClr val="phClr"/>
          </a:solidFill>
          <a:prstDash val="solid"/>
          <a:headEnd type="none"/>
          <a:tailEnd type="none"/>
        </a:ln>
        <a:ln w="19050" cap="flat">
          <a:solidFill>
            <a:schemeClr val="phClr"/>
          </a:solidFill>
          <a:prstDash val="solid"/>
          <a:headEnd type="none"/>
          <a:tailEnd type="none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9CF527E-FFB0-4DB9-A7A4-39065878EDA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Pages>0</Pages>
  <Words>0</Words>
  <Characters>0</Characters>
  <Application>Microsoft Office PowerPoint</Application>
  <PresentationFormat>Custom</PresentationFormat>
  <Lines>0</Lines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</vt:lpstr>
      <vt:lpstr>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Essential Presentation</dc:title>
  <dc:creator/>
  <cp:lastModifiedBy>Dharanitharan Ayyasamy</cp:lastModifiedBy>
  <cp:revision>24</cp:revision>
  <dcterms:created xsi:type="dcterms:W3CDTF">2015-02-26T11:44:22Z</dcterms:created>
  <dcterms:modified xsi:type="dcterms:W3CDTF">2023-01-13T13:26:23Z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TC028952629991</vt:lpwstr>
  </property>
</Properties>
</file>