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p:restoredTop sz="94629"/>
  </p:normalViewPr>
  <p:slideViewPr>
    <p:cSldViewPr showGuides="1">
      <p:cViewPr varScale="1">
        <p:scale>
          <a:sx n="59" d="100"/>
          <a:sy n="59" d="100"/>
        </p:scale>
        <p:origin x="892" y="60"/>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112"/>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1/13/2023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1/13/2023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a:ea typeface="Times New Roman"/>
                <a:cs typeface="Times New Roman"/>
              </a:rPr>
              <a:t>The notes slide represents the contents and key notes of the corresponding slide. It is more useful when we use Presenter View while presenting the seminars through </a:t>
            </a:r>
            <a:r>
              <a:rPr lang="en-US" sz="1200" b="1" dirty="0" err="1">
                <a:latin typeface="Times New Roman"/>
                <a:ea typeface="Times New Roman"/>
                <a:cs typeface="Times New Roman"/>
              </a:rPr>
              <a:t>SlideShow</a:t>
            </a:r>
            <a:r>
              <a:rPr lang="en-US" sz="1200" b="1" dirty="0">
                <a:latin typeface="Times New Roman"/>
                <a:ea typeface="Times New Roman"/>
                <a:cs typeface="Times New Roman"/>
              </a:rPr>
              <a:t>.</a:t>
            </a:r>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5378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1/13/2023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1/13/2023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algn="ctr" defTabSz="914126"/>
            <a:r>
              <a:rPr lang="en-US" sz="4000" b="1" dirty="0">
                <a:latin typeface="+mn-lt"/>
                <a:ea typeface="Adobe Garamond Pro"/>
                <a:cs typeface="Adobe Garamond Pro"/>
              </a:rPr>
              <a:t>Adventure Works Cycles</a:t>
            </a:r>
          </a:p>
        </p:txBody>
      </p:sp>
      <p:sp>
        <p:nvSpPr>
          <p:cNvPr id="3" name="Subtitle 2"/>
          <p:cNvSpPr>
            <a:spLocks noGrp="1"/>
          </p:cNvSpPr>
          <p:nvPr>
            <p:ph type="subTitle" idx="1"/>
          </p:nvPr>
        </p:nvSpPr>
        <p:spPr bwMode="white">
          <a:xfrm>
            <a:off x="1522412" y="2209800"/>
            <a:ext cx="9144000" cy="3048000"/>
          </a:xfrm>
          <a:ln>
            <a:headEnd type="none"/>
            <a:tailEnd type="none"/>
          </a:ln>
        </p:spPr>
        <p:txBody>
          <a:bodyPr wrap="square" anchor="t">
            <a:normAutofit/>
          </a:bodyPr>
          <a:lstStyle/>
          <a:p>
            <a:pPr algn="l" defTabSz="914126"/>
            <a:endParaRPr lang="en-US"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Pages>0</Pages>
  <Words>124</Words>
  <Characters>0</Characters>
  <Application>Microsoft Office PowerPoint</Application>
  <PresentationFormat>Custom</PresentationFormat>
  <Lines>0</Lines>
  <Paragraphs>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Office</vt:lpstr>
      <vt:lpstr>Adventure Works 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8</cp:revision>
  <dcterms:created xsi:type="dcterms:W3CDTF">2015-02-26T11:44:22Z</dcterms:created>
  <dcterms:modified xsi:type="dcterms:W3CDTF">2023-01-13T13:34:00Z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