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5/30/2023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5/30/2023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5/30/2023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5/30/2023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5/30/2023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5/30/2023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5/30/2023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5/30/2023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5/30/2023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5/30/2023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5/30/2023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5/30/2023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dirty="0">
                <a:solidFill>
                  <a:srgbClr val="FF0000"/>
                </a:solidFill>
              </a:rPr>
              <a:t>The {Product} 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Cycles production 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3244305967"/>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A</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B</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C</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D</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E</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334</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22</cp:revision>
  <dcterms:created xsi:type="dcterms:W3CDTF">2019-02-27T08:36:52Z</dcterms:created>
  <dcterms:modified xsi:type="dcterms:W3CDTF">2023-05-30T06:11:21Z</dcterms:modified>
</cp:coreProperties>
</file>