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  <p:pic>
        <p:nvPicPr>
          <p:cNvPr id="8" name="Picture 7" descr="ImageID0">
            <a:extLst>
              <a:ext uri="{FF2B5EF4-FFF2-40B4-BE49-F238E27FC236}">
                <a16:creationId xmlns:a16="http://schemas.microsoft.com/office/drawing/2014/main" id="{C62026E5-026E-478F-BF7D-F4EC2FC1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488" y="3344601"/>
            <a:ext cx="3852618" cy="2029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ID1">
            <a:extLst>
              <a:ext uri="{FF2B5EF4-FFF2-40B4-BE49-F238E27FC236}">
                <a16:creationId xmlns:a16="http://schemas.microsoft.com/office/drawing/2014/main" id="{03408042-DFA6-4BBE-C127-FEC79599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9" y="592376"/>
            <a:ext cx="2574787" cy="3444196"/>
          </a:xfrm>
          <a:prstGeom prst="rect">
            <a:avLst/>
          </a:prstGeom>
        </p:spPr>
      </p:pic>
      <p:pic>
        <p:nvPicPr>
          <p:cNvPr id="7" name="Picture 6" descr="ImageID2">
            <a:extLst>
              <a:ext uri="{FF2B5EF4-FFF2-40B4-BE49-F238E27FC236}">
                <a16:creationId xmlns:a16="http://schemas.microsoft.com/office/drawing/2014/main" id="{C7006AC0-0E3C-4601-7E2A-BCD576099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28" y="459026"/>
            <a:ext cx="2023553" cy="3288274"/>
          </a:xfrm>
          <a:prstGeom prst="rect">
            <a:avLst/>
          </a:prstGeom>
        </p:spPr>
      </p:pic>
      <p:pic>
        <p:nvPicPr>
          <p:cNvPr id="9" name="Picture 8" descr="ImageID3">
            <a:extLst>
              <a:ext uri="{FF2B5EF4-FFF2-40B4-BE49-F238E27FC236}">
                <a16:creationId xmlns:a16="http://schemas.microsoft.com/office/drawing/2014/main" id="{2272B134-17F1-4A6A-C82D-EEC163CF6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26" y="2811252"/>
            <a:ext cx="2373152" cy="35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Pages>0</Pages>
  <Words>81</Words>
  <Characters>0</Characters>
  <Application>Microsoft Office PowerPoint</Application>
  <PresentationFormat>Widescreen</PresentationFormat>
  <Lines>0</Lines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Company History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Sneha Biju</cp:lastModifiedBy>
  <cp:revision>31</cp:revision>
  <dcterms:created xsi:type="dcterms:W3CDTF">2019-02-27T08:36:52Z</dcterms:created>
  <dcterms:modified xsi:type="dcterms:W3CDTF">2024-03-29T10:52:12Z</dcterms:modified>
</cp:coreProperties>
</file>