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64" d="100"/>
          <a:sy n="64" d="100"/>
        </p:scale>
        <p:origin x="6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AEE7CBA2-0C5B-4434-AD62-792A1FAB3124}"/>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12/30/2022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Pages>0</Pages>
  <Words>316</Words>
  <Characters>0</Characters>
  <Application>Microsoft Office PowerPoint</Application>
  <PresentationFormat>Widescreen</PresentationFormat>
  <Lines>0</Lines>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21</cp:revision>
  <dcterms:created xsi:type="dcterms:W3CDTF">2019-02-27T08:36:52Z</dcterms:created>
  <dcterms:modified xsi:type="dcterms:W3CDTF">2022-12-30T09:14:03Z</dcterms:modified>
</cp:coreProperties>
</file>