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snapToGrid="0">
      <p:cViewPr varScale="1">
        <p:scale>
          <a:sx n="64" d="100"/>
          <a:sy n="64" d="100"/>
        </p:scale>
        <p:origin x="656" y="44"/>
      </p:cViewPr>
      <p:guideLst/>
    </p:cSldViewPr>
  </p:slideViewPr>
  <p:notesTextViewPr>
    <p:cViewPr>
      <p:scale>
        <a:sx n="1" d="1"/>
        <a:sy n="1" d="1"/>
      </p:scale>
      <p:origin x="0" y="0"/>
    </p:cViewPr>
  </p:notesTextViewPr>
  <p:notesViewPr>
    <p:cSldViewPr snapToGrid="0">
      <p:cViewPr varScale="1">
        <p:scale>
          <a:sx n="48" d="100"/>
          <a:sy n="48" d="100"/>
        </p:scale>
        <p:origin x="2684"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75D982-CBA4-40B3-90ED-359E4C583E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Header content</a:t>
            </a:r>
          </a:p>
        </p:txBody>
      </p:sp>
      <p:sp>
        <p:nvSpPr>
          <p:cNvPr id="3" name="Date Placeholder 2">
            <a:extLst>
              <a:ext uri="{FF2B5EF4-FFF2-40B4-BE49-F238E27FC236}">
                <a16:creationId xmlns:a16="http://schemas.microsoft.com/office/drawing/2014/main" id="{039F1176-A99F-45EA-86C2-64716EC2EA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7AA9D0-01F2-472F-88E2-5464999F7AD5}" type="datetimeFigureOut">
              <a:rPr lang="en-US" smtClean="0"/>
              <a:t>12/27/2022</a:t>
            </a:fld>
            <a:endParaRPr lang="en-US"/>
          </a:p>
        </p:txBody>
      </p:sp>
      <p:sp>
        <p:nvSpPr>
          <p:cNvPr id="4" name="Footer Placeholder 3">
            <a:extLst>
              <a:ext uri="{FF2B5EF4-FFF2-40B4-BE49-F238E27FC236}">
                <a16:creationId xmlns:a16="http://schemas.microsoft.com/office/drawing/2014/main" id="{6C52C44C-5AB6-475D-B2DA-F13EF0F9CB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74A2CE-9D7C-4BE6-A63E-1B82F75B1E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E50A6E-9D40-498A-A989-B7564313E6F9}" type="slidenum">
              <a:rPr lang="en-US" smtClean="0"/>
              <a:t>‹#›</a:t>
            </a:fld>
            <a:endParaRPr lang="en-US"/>
          </a:p>
        </p:txBody>
      </p:sp>
    </p:spTree>
    <p:extLst>
      <p:ext uri="{BB962C8B-B14F-4D97-AF65-F5344CB8AC3E}">
        <p14:creationId xmlns:p14="http://schemas.microsoft.com/office/powerpoint/2010/main" val="126832417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Header content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5251A-60B9-4ADC-9903-3484F6E68912}"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6FFD-1B6E-4B2C-9714-838810CCE393}" type="slidenum">
              <a:rPr lang="en-US" smtClean="0"/>
              <a:t>‹#›</a:t>
            </a:fld>
            <a:endParaRPr lang="en-US"/>
          </a:p>
        </p:txBody>
      </p:sp>
    </p:spTree>
    <p:extLst>
      <p:ext uri="{BB962C8B-B14F-4D97-AF65-F5344CB8AC3E}">
        <p14:creationId xmlns:p14="http://schemas.microsoft.com/office/powerpoint/2010/main" val="261281380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946FFD-1B6E-4B2C-9714-838810CCE393}" type="slidenum">
              <a:rPr lang="en-US" smtClean="0"/>
              <a:t>1</a:t>
            </a:fld>
            <a:endParaRPr lang="en-US"/>
          </a:p>
        </p:txBody>
      </p:sp>
      <p:sp>
        <p:nvSpPr>
          <p:cNvPr id="5" name="Header Placeholder 4">
            <a:extLst>
              <a:ext uri="{FF2B5EF4-FFF2-40B4-BE49-F238E27FC236}">
                <a16:creationId xmlns:a16="http://schemas.microsoft.com/office/drawing/2014/main" id="{BF9F2ED2-FDD3-4442-8896-B828652C614D}"/>
              </a:ext>
            </a:extLst>
          </p:cNvPr>
          <p:cNvSpPr>
            <a:spLocks noGrp="1"/>
          </p:cNvSpPr>
          <p:nvPr>
            <p:ph type="hdr" sz="quarter"/>
          </p:nvPr>
        </p:nvSpPr>
        <p:spPr/>
        <p:txBody>
          <a:bodyPr/>
          <a:lstStyle/>
          <a:p>
            <a:r>
              <a:rPr lang="en-US"/>
              <a:t>Header content</a:t>
            </a:r>
          </a:p>
        </p:txBody>
      </p:sp>
    </p:spTree>
    <p:extLst>
      <p:ext uri="{BB962C8B-B14F-4D97-AF65-F5344CB8AC3E}">
        <p14:creationId xmlns:p14="http://schemas.microsoft.com/office/powerpoint/2010/main" val="346807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1EB875AB-4600-464E-AFBF-A661D0FD1C6F}"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7D5E8431-9225-417C-867C-8142FFE6A91A}"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7B64611-6A3A-4B80-8441-DF63219A213E}"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F30DAF8E-0E2C-4A2E-BB4D-B2AA3519A2A4}"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CCC7D92E-043C-488F-930C-8B843EA71774}"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C850BD63-E333-47A2-933D-EE51C6723DC1}" type="datetime1">
              <a:rPr lang="en-US" smtClean="0"/>
              <a:t>12/27/2022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CD139521-ECDC-4506-A9BA-5925CBC80530}" type="datetime1">
              <a:rPr lang="en-US" smtClean="0"/>
              <a:t>12/27/2022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1002A12-FD2B-4C42-A39F-526621323AF9}" type="datetime1">
              <a:rPr lang="en-US" smtClean="0"/>
              <a:t>12/27/2022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r>
              <a:rPr lang="en-US" dirty="0"/>
              <a:t>Footer content</a:t>
            </a:r>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4316F9C8-4248-4163-8792-37EBBBB3C4F5}" type="datetime1">
              <a:rPr lang="en-US" smtClean="0"/>
              <a:t>12/27/2022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D2A719BB-7595-4F72-858B-E31848128F8E}" type="datetime1">
              <a:rPr lang="en-US" smtClean="0"/>
              <a:t>12/27/2022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939C4430-1815-4130-BECF-7A6B41160BE1}" type="datetime1">
              <a:rPr lang="en-US" smtClean="0"/>
              <a:t>12/27/2022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FEAC53F9-6168-4A4D-86DF-F527564DC33D}" type="datetime1">
              <a:rPr lang="en-US" smtClean="0"/>
              <a:t>12/27/2022</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r>
              <a:rPr lang="en-US"/>
              <a:t>Footer content</a:t>
            </a: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3">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
        <p:nvSpPr>
          <p:cNvPr id="7" name="Footer Placeholder 6">
            <a:extLst>
              <a:ext uri="{FF2B5EF4-FFF2-40B4-BE49-F238E27FC236}">
                <a16:creationId xmlns:a16="http://schemas.microsoft.com/office/drawing/2014/main" id="{ECE57F16-270D-4A57-B17D-A4C3772E21CA}"/>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
        <p:nvSpPr>
          <p:cNvPr id="4" name="Footer Placeholder 3">
            <a:extLst>
              <a:ext uri="{FF2B5EF4-FFF2-40B4-BE49-F238E27FC236}">
                <a16:creationId xmlns:a16="http://schemas.microsoft.com/office/drawing/2014/main" id="{DD16BC31-0AD9-46F4-8AC4-DF182C1A6CF3}"/>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
        <p:nvSpPr>
          <p:cNvPr id="4" name="Footer Placeholder 3">
            <a:extLst>
              <a:ext uri="{FF2B5EF4-FFF2-40B4-BE49-F238E27FC236}">
                <a16:creationId xmlns:a16="http://schemas.microsoft.com/office/drawing/2014/main" id="{67D9CCBF-6ABB-4A67-8EA9-EFF9703E84F1}"/>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Pages>0</Pages>
  <Words>325</Words>
  <Characters>0</Characters>
  <Application>Microsoft Office PowerPoint</Application>
  <PresentationFormat>Widescreen</PresentationFormat>
  <Lines>0</Lines>
  <Paragraphs>106</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22</cp:revision>
  <dcterms:created xsi:type="dcterms:W3CDTF">2019-02-27T08:36:52Z</dcterms:created>
  <dcterms:modified xsi:type="dcterms:W3CDTF">2022-12-27T10:57:31Z</dcterms:modified>
</cp:coreProperties>
</file>