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5251A-60B9-4ADC-9903-3484F6E68912}"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6FFD-1B6E-4B2C-9714-838810CCE393}" type="slidenum">
              <a:rPr lang="en-US" smtClean="0"/>
              <a:t>‹#›</a:t>
            </a:fld>
            <a:endParaRPr lang="en-US"/>
          </a:p>
        </p:txBody>
      </p:sp>
    </p:spTree>
    <p:extLst>
      <p:ext uri="{BB962C8B-B14F-4D97-AF65-F5344CB8AC3E}">
        <p14:creationId xmlns:p14="http://schemas.microsoft.com/office/powerpoint/2010/main" val="2612813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930A2A1B-DC44-46D7-8BD8-735F811DD2C6}"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93E73FBB-B579-4E35-9859-CD14EB42E023}"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D3532A92-CA70-4C9A-8CD0-68BB1E6D126B}"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B1AADA89-B670-450B-96A1-8457D22C88A8}"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7F9649CD-73E2-42FA-9382-3E0E87C51A99}"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A9BC8FD7-7B5D-4918-A796-C9D8372A27FC}" type="datetime1">
              <a:rPr lang="en-US" smtClean="0"/>
              <a:t>12/27/2022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7150AA9A-5210-475D-B2EF-C7FD362BAEA5}" type="datetime1">
              <a:rPr lang="en-US" smtClean="0"/>
              <a:t>12/27/2022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FB935349-33B2-470D-A20F-E07D241DA484}" type="datetime1">
              <a:rPr lang="en-US" smtClean="0"/>
              <a:t>12/27/2022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r>
              <a:rPr lang="en-US" dirty="0"/>
              <a:t>Footer content</a:t>
            </a:r>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E0CC861F-00D3-4B73-91EE-8EB4E1705406}" type="datetime1">
              <a:rPr lang="en-US" smtClean="0"/>
              <a:t>12/27/2022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A3BD1AEB-90E7-491C-A93F-08D689ED241B}" type="datetime1">
              <a:rPr lang="en-US" smtClean="0"/>
              <a:t>12/27/2022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A8E528A7-CBBC-4F65-9CD9-E3DEAC74434B}" type="datetime1">
              <a:rPr lang="en-US" smtClean="0"/>
              <a:t>12/27/2022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43FD1F17-DEEA-47A5-A146-872C6E0EC0FF}" type="datetime1">
              <a:rPr lang="en-US" smtClean="0"/>
              <a:t>12/27/2022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r>
              <a:rPr lang="en-US"/>
              <a:t>Footer content</a:t>
            </a: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
        <p:nvSpPr>
          <p:cNvPr id="7" name="Footer Placeholder 6">
            <a:extLst>
              <a:ext uri="{FF2B5EF4-FFF2-40B4-BE49-F238E27FC236}">
                <a16:creationId xmlns:a16="http://schemas.microsoft.com/office/drawing/2014/main" id="{ECE57F16-270D-4A57-B17D-A4C3772E21CA}"/>
              </a:ext>
            </a:extLst>
          </p:cNvPr>
          <p:cNvSpPr>
            <a:spLocks noGrp="1"/>
          </p:cNvSpPr>
          <p:nvPr>
            <p:ph type="ftr" sz="quarter" idx="11"/>
          </p:nvPr>
        </p:nvSpPr>
        <p:spPr/>
        <p:txBody>
          <a:bodyPr/>
          <a:lstStyle/>
          <a:p>
            <a:r>
              <a:rPr lang="en-US"/>
              <a:t>Footer content</a:t>
            </a:r>
            <a:endParaRPr lang="en-US" dirty="0"/>
          </a:p>
        </p:txBody>
      </p:sp>
      <p:sp>
        <p:nvSpPr>
          <p:cNvPr id="8" name="Date Placeholder 7">
            <a:extLst>
              <a:ext uri="{FF2B5EF4-FFF2-40B4-BE49-F238E27FC236}">
                <a16:creationId xmlns:a16="http://schemas.microsoft.com/office/drawing/2014/main" id="{7BB1C7FB-AEFB-4B46-8DBE-0B9D6104D536}"/>
              </a:ext>
            </a:extLst>
          </p:cNvPr>
          <p:cNvSpPr>
            <a:spLocks noGrp="1"/>
          </p:cNvSpPr>
          <p:nvPr>
            <p:ph type="dt" sz="half" idx="10"/>
          </p:nvPr>
        </p:nvSpPr>
        <p:spPr/>
        <p:txBody>
          <a:bodyPr/>
          <a:lstStyle/>
          <a:p>
            <a:fld id="{3F1DF857-096C-44B5-8EC8-1A16E545EC84}" type="datetime1">
              <a:rPr lang="en-US" smtClean="0"/>
              <a:t>12/27/2022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
        <p:nvSpPr>
          <p:cNvPr id="4" name="Footer Placeholder 3">
            <a:extLst>
              <a:ext uri="{FF2B5EF4-FFF2-40B4-BE49-F238E27FC236}">
                <a16:creationId xmlns:a16="http://schemas.microsoft.com/office/drawing/2014/main" id="{DD16BC31-0AD9-46F4-8AC4-DF182C1A6CF3}"/>
              </a:ext>
            </a:extLst>
          </p:cNvPr>
          <p:cNvSpPr>
            <a:spLocks noGrp="1"/>
          </p:cNvSpPr>
          <p:nvPr>
            <p:ph type="ftr" sz="quarter" idx="11"/>
          </p:nvPr>
        </p:nvSpPr>
        <p:spPr/>
        <p:txBody>
          <a:bodyPr/>
          <a:lstStyle/>
          <a:p>
            <a:r>
              <a:rPr lang="en-US"/>
              <a:t>Footer content</a:t>
            </a:r>
            <a:endParaRPr lang="en-US" dirty="0"/>
          </a:p>
        </p:txBody>
      </p:sp>
      <p:sp>
        <p:nvSpPr>
          <p:cNvPr id="5" name="Date Placeholder 4">
            <a:extLst>
              <a:ext uri="{FF2B5EF4-FFF2-40B4-BE49-F238E27FC236}">
                <a16:creationId xmlns:a16="http://schemas.microsoft.com/office/drawing/2014/main" id="{07C343BC-7346-417C-AC08-D607B701DAB5}"/>
              </a:ext>
            </a:extLst>
          </p:cNvPr>
          <p:cNvSpPr>
            <a:spLocks noGrp="1"/>
          </p:cNvSpPr>
          <p:nvPr>
            <p:ph type="dt" sz="half" idx="10"/>
          </p:nvPr>
        </p:nvSpPr>
        <p:spPr/>
        <p:txBody>
          <a:bodyPr/>
          <a:lstStyle/>
          <a:p>
            <a:fld id="{BA72E45D-9AAC-444D-BF34-7703713D3A3E}" type="datetime1">
              <a:rPr lang="en-US" smtClean="0"/>
              <a:t>12/27/2022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
        <p:nvSpPr>
          <p:cNvPr id="4" name="Footer Placeholder 3">
            <a:extLst>
              <a:ext uri="{FF2B5EF4-FFF2-40B4-BE49-F238E27FC236}">
                <a16:creationId xmlns:a16="http://schemas.microsoft.com/office/drawing/2014/main" id="{67D9CCBF-6ABB-4A67-8EA9-EFF9703E84F1}"/>
              </a:ext>
            </a:extLst>
          </p:cNvPr>
          <p:cNvSpPr>
            <a:spLocks noGrp="1"/>
          </p:cNvSpPr>
          <p:nvPr>
            <p:ph type="ftr" sz="quarter" idx="11"/>
          </p:nvPr>
        </p:nvSpPr>
        <p:spPr/>
        <p:txBody>
          <a:bodyPr/>
          <a:lstStyle/>
          <a:p>
            <a:r>
              <a:rPr lang="en-US"/>
              <a:t>Footer content</a:t>
            </a:r>
            <a:endParaRPr lang="en-US" dirty="0"/>
          </a:p>
        </p:txBody>
      </p:sp>
      <p:sp>
        <p:nvSpPr>
          <p:cNvPr id="5" name="Date Placeholder 4">
            <a:extLst>
              <a:ext uri="{FF2B5EF4-FFF2-40B4-BE49-F238E27FC236}">
                <a16:creationId xmlns:a16="http://schemas.microsoft.com/office/drawing/2014/main" id="{86C2FFF0-7AA9-4C84-8E1A-630AC692FF4E}"/>
              </a:ext>
            </a:extLst>
          </p:cNvPr>
          <p:cNvSpPr>
            <a:spLocks noGrp="1"/>
          </p:cNvSpPr>
          <p:nvPr>
            <p:ph type="dt" sz="half" idx="10"/>
          </p:nvPr>
        </p:nvSpPr>
        <p:spPr/>
        <p:txBody>
          <a:bodyPr/>
          <a:lstStyle/>
          <a:p>
            <a:fld id="{175BDE07-7E24-45A4-9B16-7F93D2523886}" type="datetime1">
              <a:rPr lang="en-US" smtClean="0"/>
              <a:t>12/27/2022</a:t>
            </a:fld>
            <a:endParaRPr lang="en-US" dirty="0"/>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Pages>0</Pages>
  <Words>325</Words>
  <Characters>0</Characters>
  <Application>Microsoft Office PowerPoint</Application>
  <PresentationFormat>Widescreen</PresentationFormat>
  <Lines>0</Lines>
  <Paragraphs>107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22</cp:revision>
  <dcterms:created xsi:type="dcterms:W3CDTF">2019-02-27T08:36:52Z</dcterms:created>
  <dcterms:modified xsi:type="dcterms:W3CDTF">2022-12-27T11:10:33Z</dcterms:modified>
</cp:coreProperties>
</file>