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234E0-4262-4C85-ADD7-87B321CEA047}"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64F23-3EF2-49CB-8A73-370C46FAAFF3}" type="slidenum">
              <a:rPr lang="en-US" smtClean="0"/>
              <a:t>‹#›</a:t>
            </a:fld>
            <a:endParaRPr lang="en-US"/>
          </a:p>
        </p:txBody>
      </p:sp>
    </p:spTree>
    <p:extLst>
      <p:ext uri="{BB962C8B-B14F-4D97-AF65-F5344CB8AC3E}">
        <p14:creationId xmlns:p14="http://schemas.microsoft.com/office/powerpoint/2010/main" val="175987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B596-31BC-4E30-B48C-4CFF70EF0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9C7BF7-409D-4DEE-82C1-94BB72AD8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6431AE-875D-4917-A3C5-4559848E3D1E}"/>
              </a:ext>
            </a:extLst>
          </p:cNvPr>
          <p:cNvSpPr>
            <a:spLocks noGrp="1"/>
          </p:cNvSpPr>
          <p:nvPr>
            <p:ph type="dt" sz="half" idx="10"/>
          </p:nvPr>
        </p:nvSpPr>
        <p:spPr/>
        <p:txBody>
          <a:bodyPr/>
          <a:lstStyle/>
          <a:p>
            <a:fld id="{9E2311B1-F814-4D9E-8E03-D112DA0379E9}" type="datetime1">
              <a:rPr lang="en-US" smtClean="0"/>
              <a:t>12/30/2022</a:t>
            </a:fld>
            <a:endParaRPr lang="en-US"/>
          </a:p>
        </p:txBody>
      </p:sp>
      <p:sp>
        <p:nvSpPr>
          <p:cNvPr id="5" name="Footer Placeholder 4">
            <a:extLst>
              <a:ext uri="{FF2B5EF4-FFF2-40B4-BE49-F238E27FC236}">
                <a16:creationId xmlns:a16="http://schemas.microsoft.com/office/drawing/2014/main" id="{56A819D4-E3D9-4F09-A7A6-6E67A7928AD4}"/>
              </a:ext>
            </a:extLst>
          </p:cNvPr>
          <p:cNvSpPr>
            <a:spLocks noGrp="1"/>
          </p:cNvSpPr>
          <p:nvPr>
            <p:ph type="ftr" sz="quarter" idx="11"/>
          </p:nvPr>
        </p:nvSpPr>
        <p:spPr/>
        <p:txBody>
          <a:bodyPr/>
          <a:lstStyle/>
          <a:p>
            <a:r>
              <a:rPr lang="en-US"/>
              <a:t>Footer content</a:t>
            </a:r>
          </a:p>
        </p:txBody>
      </p:sp>
      <p:sp>
        <p:nvSpPr>
          <p:cNvPr id="6" name="Slide Number Placeholder 5">
            <a:extLst>
              <a:ext uri="{FF2B5EF4-FFF2-40B4-BE49-F238E27FC236}">
                <a16:creationId xmlns:a16="http://schemas.microsoft.com/office/drawing/2014/main" id="{29095B28-B7B1-498B-A047-24AD7A50FC43}"/>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41703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B2CB-AA52-4EDA-9D57-FE7C2751C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6159E-76E5-44BD-960F-E34C895BD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CF52A-3E68-47A5-8C1B-A136E9342DF3}"/>
              </a:ext>
            </a:extLst>
          </p:cNvPr>
          <p:cNvSpPr>
            <a:spLocks noGrp="1"/>
          </p:cNvSpPr>
          <p:nvPr>
            <p:ph type="dt" sz="half" idx="10"/>
          </p:nvPr>
        </p:nvSpPr>
        <p:spPr/>
        <p:txBody>
          <a:bodyPr/>
          <a:lstStyle/>
          <a:p>
            <a:fld id="{43B518CE-ADC0-49BF-8CB3-5218A505EFC8}" type="datetime1">
              <a:rPr lang="en-US" smtClean="0"/>
              <a:t>12/30/2022</a:t>
            </a:fld>
            <a:endParaRPr lang="en-US"/>
          </a:p>
        </p:txBody>
      </p:sp>
      <p:sp>
        <p:nvSpPr>
          <p:cNvPr id="5" name="Footer Placeholder 4">
            <a:extLst>
              <a:ext uri="{FF2B5EF4-FFF2-40B4-BE49-F238E27FC236}">
                <a16:creationId xmlns:a16="http://schemas.microsoft.com/office/drawing/2014/main" id="{53C473C6-9BFE-4856-B3A4-21DEB47CD58C}"/>
              </a:ext>
            </a:extLst>
          </p:cNvPr>
          <p:cNvSpPr>
            <a:spLocks noGrp="1"/>
          </p:cNvSpPr>
          <p:nvPr>
            <p:ph type="ftr" sz="quarter" idx="11"/>
          </p:nvPr>
        </p:nvSpPr>
        <p:spPr/>
        <p:txBody>
          <a:bodyPr/>
          <a:lstStyle/>
          <a:p>
            <a:r>
              <a:rPr lang="en-US"/>
              <a:t>Footer content</a:t>
            </a:r>
          </a:p>
        </p:txBody>
      </p:sp>
      <p:sp>
        <p:nvSpPr>
          <p:cNvPr id="6" name="Slide Number Placeholder 5">
            <a:extLst>
              <a:ext uri="{FF2B5EF4-FFF2-40B4-BE49-F238E27FC236}">
                <a16:creationId xmlns:a16="http://schemas.microsoft.com/office/drawing/2014/main" id="{07BAB4AF-1C68-4219-B63B-71DC4D4AE907}"/>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140441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7F699-D04D-4568-ABFB-165CF6EFCF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EC540B-5E21-4E4D-9E0C-C7A7683D97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11072-E8EB-496C-94E8-2F31CB2D60C8}"/>
              </a:ext>
            </a:extLst>
          </p:cNvPr>
          <p:cNvSpPr>
            <a:spLocks noGrp="1"/>
          </p:cNvSpPr>
          <p:nvPr>
            <p:ph type="dt" sz="half" idx="10"/>
          </p:nvPr>
        </p:nvSpPr>
        <p:spPr/>
        <p:txBody>
          <a:bodyPr/>
          <a:lstStyle/>
          <a:p>
            <a:fld id="{3CA699E7-331C-4FF8-9B0D-191D5136E09A}" type="datetime1">
              <a:rPr lang="en-US" smtClean="0"/>
              <a:t>12/30/2022</a:t>
            </a:fld>
            <a:endParaRPr lang="en-US"/>
          </a:p>
        </p:txBody>
      </p:sp>
      <p:sp>
        <p:nvSpPr>
          <p:cNvPr id="5" name="Footer Placeholder 4">
            <a:extLst>
              <a:ext uri="{FF2B5EF4-FFF2-40B4-BE49-F238E27FC236}">
                <a16:creationId xmlns:a16="http://schemas.microsoft.com/office/drawing/2014/main" id="{10EC1025-253C-457B-BA22-D539DD24B71A}"/>
              </a:ext>
            </a:extLst>
          </p:cNvPr>
          <p:cNvSpPr>
            <a:spLocks noGrp="1"/>
          </p:cNvSpPr>
          <p:nvPr>
            <p:ph type="ftr" sz="quarter" idx="11"/>
          </p:nvPr>
        </p:nvSpPr>
        <p:spPr/>
        <p:txBody>
          <a:bodyPr/>
          <a:lstStyle/>
          <a:p>
            <a:r>
              <a:rPr lang="en-US"/>
              <a:t>Footer content</a:t>
            </a:r>
          </a:p>
        </p:txBody>
      </p:sp>
      <p:sp>
        <p:nvSpPr>
          <p:cNvPr id="6" name="Slide Number Placeholder 5">
            <a:extLst>
              <a:ext uri="{FF2B5EF4-FFF2-40B4-BE49-F238E27FC236}">
                <a16:creationId xmlns:a16="http://schemas.microsoft.com/office/drawing/2014/main" id="{80B88A5E-6CD4-48E6-AE94-E6A724F8B4C9}"/>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25504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7B73-65DF-4189-8472-565C103BA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5DA02-BB38-4021-8510-EBE8E9E3F5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5F982-3A58-4BBA-9ED6-768A6AD38BCC}"/>
              </a:ext>
            </a:extLst>
          </p:cNvPr>
          <p:cNvSpPr>
            <a:spLocks noGrp="1"/>
          </p:cNvSpPr>
          <p:nvPr>
            <p:ph type="dt" sz="half" idx="10"/>
          </p:nvPr>
        </p:nvSpPr>
        <p:spPr/>
        <p:txBody>
          <a:bodyPr/>
          <a:lstStyle/>
          <a:p>
            <a:fld id="{4383AA03-EC73-4BFE-8563-EE6FD584FCD4}" type="datetime1">
              <a:rPr lang="en-US" smtClean="0"/>
              <a:t>12/30/2022</a:t>
            </a:fld>
            <a:endParaRPr lang="en-US"/>
          </a:p>
        </p:txBody>
      </p:sp>
      <p:sp>
        <p:nvSpPr>
          <p:cNvPr id="5" name="Footer Placeholder 4">
            <a:extLst>
              <a:ext uri="{FF2B5EF4-FFF2-40B4-BE49-F238E27FC236}">
                <a16:creationId xmlns:a16="http://schemas.microsoft.com/office/drawing/2014/main" id="{2CC76A33-7439-4E62-9E1B-97F3B691B2D3}"/>
              </a:ext>
            </a:extLst>
          </p:cNvPr>
          <p:cNvSpPr>
            <a:spLocks noGrp="1"/>
          </p:cNvSpPr>
          <p:nvPr>
            <p:ph type="ftr" sz="quarter" idx="11"/>
          </p:nvPr>
        </p:nvSpPr>
        <p:spPr/>
        <p:txBody>
          <a:bodyPr/>
          <a:lstStyle/>
          <a:p>
            <a:r>
              <a:rPr lang="en-US"/>
              <a:t>Footer content</a:t>
            </a:r>
          </a:p>
        </p:txBody>
      </p:sp>
      <p:sp>
        <p:nvSpPr>
          <p:cNvPr id="6" name="Slide Number Placeholder 5">
            <a:extLst>
              <a:ext uri="{FF2B5EF4-FFF2-40B4-BE49-F238E27FC236}">
                <a16:creationId xmlns:a16="http://schemas.microsoft.com/office/drawing/2014/main" id="{D952D31A-0757-4D85-9CD9-22D4D5A2F934}"/>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212651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47CC-9317-4E63-86B8-E15E7D522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3A5E5-C9A8-4B65-A835-34577E12E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FC979-9BF8-4591-BFB0-BA74C73FDF5B}"/>
              </a:ext>
            </a:extLst>
          </p:cNvPr>
          <p:cNvSpPr>
            <a:spLocks noGrp="1"/>
          </p:cNvSpPr>
          <p:nvPr>
            <p:ph type="dt" sz="half" idx="10"/>
          </p:nvPr>
        </p:nvSpPr>
        <p:spPr/>
        <p:txBody>
          <a:bodyPr/>
          <a:lstStyle/>
          <a:p>
            <a:fld id="{D94DB9B0-FC3F-4F08-BA1E-9DBF93029601}" type="datetime1">
              <a:rPr lang="en-US" smtClean="0"/>
              <a:t>12/30/2022</a:t>
            </a:fld>
            <a:endParaRPr lang="en-US"/>
          </a:p>
        </p:txBody>
      </p:sp>
      <p:sp>
        <p:nvSpPr>
          <p:cNvPr id="5" name="Footer Placeholder 4">
            <a:extLst>
              <a:ext uri="{FF2B5EF4-FFF2-40B4-BE49-F238E27FC236}">
                <a16:creationId xmlns:a16="http://schemas.microsoft.com/office/drawing/2014/main" id="{5E511F1F-22B2-4D82-ABDC-8DEC16A36E46}"/>
              </a:ext>
            </a:extLst>
          </p:cNvPr>
          <p:cNvSpPr>
            <a:spLocks noGrp="1"/>
          </p:cNvSpPr>
          <p:nvPr>
            <p:ph type="ftr" sz="quarter" idx="11"/>
          </p:nvPr>
        </p:nvSpPr>
        <p:spPr/>
        <p:txBody>
          <a:bodyPr/>
          <a:lstStyle/>
          <a:p>
            <a:r>
              <a:rPr lang="en-US"/>
              <a:t>Footer content</a:t>
            </a:r>
          </a:p>
        </p:txBody>
      </p:sp>
      <p:sp>
        <p:nvSpPr>
          <p:cNvPr id="6" name="Slide Number Placeholder 5">
            <a:extLst>
              <a:ext uri="{FF2B5EF4-FFF2-40B4-BE49-F238E27FC236}">
                <a16:creationId xmlns:a16="http://schemas.microsoft.com/office/drawing/2014/main" id="{7FAC6D5E-09A6-48A6-AFAF-481278E1889B}"/>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234367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A6D2-EDE9-4B44-9654-C9342833B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21C0A-5517-40A0-86C9-7CB5FF9B21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C58596-F367-4018-AEAA-F53590984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6F178-D8CD-4355-8112-3BD146771481}"/>
              </a:ext>
            </a:extLst>
          </p:cNvPr>
          <p:cNvSpPr>
            <a:spLocks noGrp="1"/>
          </p:cNvSpPr>
          <p:nvPr>
            <p:ph type="dt" sz="half" idx="10"/>
          </p:nvPr>
        </p:nvSpPr>
        <p:spPr/>
        <p:txBody>
          <a:bodyPr/>
          <a:lstStyle/>
          <a:p>
            <a:fld id="{6C6ED935-B22E-4307-A6A1-DEA46E54E061}" type="datetime1">
              <a:rPr lang="en-US" smtClean="0"/>
              <a:t>12/30/2022</a:t>
            </a:fld>
            <a:endParaRPr lang="en-US"/>
          </a:p>
        </p:txBody>
      </p:sp>
      <p:sp>
        <p:nvSpPr>
          <p:cNvPr id="6" name="Footer Placeholder 5">
            <a:extLst>
              <a:ext uri="{FF2B5EF4-FFF2-40B4-BE49-F238E27FC236}">
                <a16:creationId xmlns:a16="http://schemas.microsoft.com/office/drawing/2014/main" id="{B60F235D-3CEA-4DB4-9B15-8CFC4F6032B8}"/>
              </a:ext>
            </a:extLst>
          </p:cNvPr>
          <p:cNvSpPr>
            <a:spLocks noGrp="1"/>
          </p:cNvSpPr>
          <p:nvPr>
            <p:ph type="ftr" sz="quarter" idx="11"/>
          </p:nvPr>
        </p:nvSpPr>
        <p:spPr/>
        <p:txBody>
          <a:bodyPr/>
          <a:lstStyle/>
          <a:p>
            <a:r>
              <a:rPr lang="en-US"/>
              <a:t>Footer content</a:t>
            </a:r>
          </a:p>
        </p:txBody>
      </p:sp>
      <p:sp>
        <p:nvSpPr>
          <p:cNvPr id="7" name="Slide Number Placeholder 6">
            <a:extLst>
              <a:ext uri="{FF2B5EF4-FFF2-40B4-BE49-F238E27FC236}">
                <a16:creationId xmlns:a16="http://schemas.microsoft.com/office/drawing/2014/main" id="{1C98CC3D-714D-4F50-ADFE-599764B02BE1}"/>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375414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C410-49B9-415C-A1EB-8CBB690B34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B19D0-051E-444A-AE3D-CFBC6F85B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7C98B-902F-40F6-81DE-937364367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F72466-FA9A-4FB1-B032-4CED6B65C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8525EE-68C0-4DEC-BDED-313A5329AD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DAE98-9759-4446-87CF-7ED91288B1C1}"/>
              </a:ext>
            </a:extLst>
          </p:cNvPr>
          <p:cNvSpPr>
            <a:spLocks noGrp="1"/>
          </p:cNvSpPr>
          <p:nvPr>
            <p:ph type="dt" sz="half" idx="10"/>
          </p:nvPr>
        </p:nvSpPr>
        <p:spPr/>
        <p:txBody>
          <a:bodyPr/>
          <a:lstStyle/>
          <a:p>
            <a:fld id="{CC5F69FA-B42E-44A7-8266-3683580E86AA}" type="datetime1">
              <a:rPr lang="en-US" smtClean="0"/>
              <a:t>12/30/2022</a:t>
            </a:fld>
            <a:endParaRPr lang="en-US"/>
          </a:p>
        </p:txBody>
      </p:sp>
      <p:sp>
        <p:nvSpPr>
          <p:cNvPr id="8" name="Footer Placeholder 7">
            <a:extLst>
              <a:ext uri="{FF2B5EF4-FFF2-40B4-BE49-F238E27FC236}">
                <a16:creationId xmlns:a16="http://schemas.microsoft.com/office/drawing/2014/main" id="{86B64536-210A-477A-9B16-99B4F57AD992}"/>
              </a:ext>
            </a:extLst>
          </p:cNvPr>
          <p:cNvSpPr>
            <a:spLocks noGrp="1"/>
          </p:cNvSpPr>
          <p:nvPr>
            <p:ph type="ftr" sz="quarter" idx="11"/>
          </p:nvPr>
        </p:nvSpPr>
        <p:spPr/>
        <p:txBody>
          <a:bodyPr/>
          <a:lstStyle/>
          <a:p>
            <a:r>
              <a:rPr lang="en-US"/>
              <a:t>Footer content</a:t>
            </a:r>
          </a:p>
        </p:txBody>
      </p:sp>
      <p:sp>
        <p:nvSpPr>
          <p:cNvPr id="9" name="Slide Number Placeholder 8">
            <a:extLst>
              <a:ext uri="{FF2B5EF4-FFF2-40B4-BE49-F238E27FC236}">
                <a16:creationId xmlns:a16="http://schemas.microsoft.com/office/drawing/2014/main" id="{943D2D89-2B2C-4F19-80C6-295B9CAE2152}"/>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283592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A690-7F85-4B91-9B23-A96E014D59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DB680E-DFD4-42AD-81A0-BBA71CE60A84}"/>
              </a:ext>
            </a:extLst>
          </p:cNvPr>
          <p:cNvSpPr>
            <a:spLocks noGrp="1"/>
          </p:cNvSpPr>
          <p:nvPr>
            <p:ph type="dt" sz="half" idx="10"/>
          </p:nvPr>
        </p:nvSpPr>
        <p:spPr/>
        <p:txBody>
          <a:bodyPr/>
          <a:lstStyle/>
          <a:p>
            <a:fld id="{A3B55B9D-82E4-47E8-B39E-AE5FF2424A93}" type="datetime1">
              <a:rPr lang="en-US" smtClean="0"/>
              <a:t>12/30/2022</a:t>
            </a:fld>
            <a:endParaRPr lang="en-US"/>
          </a:p>
        </p:txBody>
      </p:sp>
      <p:sp>
        <p:nvSpPr>
          <p:cNvPr id="4" name="Footer Placeholder 3">
            <a:extLst>
              <a:ext uri="{FF2B5EF4-FFF2-40B4-BE49-F238E27FC236}">
                <a16:creationId xmlns:a16="http://schemas.microsoft.com/office/drawing/2014/main" id="{202CABE5-EF59-4335-B035-A913EF997BE0}"/>
              </a:ext>
            </a:extLst>
          </p:cNvPr>
          <p:cNvSpPr>
            <a:spLocks noGrp="1"/>
          </p:cNvSpPr>
          <p:nvPr>
            <p:ph type="ftr" sz="quarter" idx="11"/>
          </p:nvPr>
        </p:nvSpPr>
        <p:spPr/>
        <p:txBody>
          <a:bodyPr/>
          <a:lstStyle/>
          <a:p>
            <a:r>
              <a:rPr lang="en-US"/>
              <a:t>Footer content</a:t>
            </a:r>
          </a:p>
        </p:txBody>
      </p:sp>
      <p:sp>
        <p:nvSpPr>
          <p:cNvPr id="5" name="Slide Number Placeholder 4">
            <a:extLst>
              <a:ext uri="{FF2B5EF4-FFF2-40B4-BE49-F238E27FC236}">
                <a16:creationId xmlns:a16="http://schemas.microsoft.com/office/drawing/2014/main" id="{B18FB2A9-FC28-48D9-9A4F-780F4AFBFF4C}"/>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344429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764E58-8CAC-4FB1-971A-28CFDAB9A008}"/>
              </a:ext>
            </a:extLst>
          </p:cNvPr>
          <p:cNvSpPr>
            <a:spLocks noGrp="1"/>
          </p:cNvSpPr>
          <p:nvPr>
            <p:ph type="dt" sz="half" idx="10"/>
          </p:nvPr>
        </p:nvSpPr>
        <p:spPr/>
        <p:txBody>
          <a:bodyPr/>
          <a:lstStyle/>
          <a:p>
            <a:fld id="{C588860B-4151-4A1D-8024-C6E5EEB010E6}" type="datetime1">
              <a:rPr lang="en-US" smtClean="0"/>
              <a:t>12/30/2022</a:t>
            </a:fld>
            <a:endParaRPr lang="en-US"/>
          </a:p>
        </p:txBody>
      </p:sp>
      <p:sp>
        <p:nvSpPr>
          <p:cNvPr id="3" name="Footer Placeholder 2">
            <a:extLst>
              <a:ext uri="{FF2B5EF4-FFF2-40B4-BE49-F238E27FC236}">
                <a16:creationId xmlns:a16="http://schemas.microsoft.com/office/drawing/2014/main" id="{ECDDB64B-0323-4A14-AB4C-1FF748920EDD}"/>
              </a:ext>
            </a:extLst>
          </p:cNvPr>
          <p:cNvSpPr>
            <a:spLocks noGrp="1"/>
          </p:cNvSpPr>
          <p:nvPr>
            <p:ph type="ftr" sz="quarter" idx="11"/>
          </p:nvPr>
        </p:nvSpPr>
        <p:spPr/>
        <p:txBody>
          <a:bodyPr/>
          <a:lstStyle/>
          <a:p>
            <a:r>
              <a:rPr lang="en-US"/>
              <a:t>Footer content</a:t>
            </a:r>
          </a:p>
        </p:txBody>
      </p:sp>
      <p:sp>
        <p:nvSpPr>
          <p:cNvPr id="4" name="Slide Number Placeholder 3">
            <a:extLst>
              <a:ext uri="{FF2B5EF4-FFF2-40B4-BE49-F238E27FC236}">
                <a16:creationId xmlns:a16="http://schemas.microsoft.com/office/drawing/2014/main" id="{99979FEA-674E-4EF2-BD56-B505FFD38A01}"/>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72620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4AEA-8049-42B2-9615-C70DBD992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0E065-6153-4FDB-8B3C-A9741668E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81647-4EFD-4C9B-A7CD-10879C9D4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1AB4C-C0DD-40C4-BFE0-97EBAC295746}"/>
              </a:ext>
            </a:extLst>
          </p:cNvPr>
          <p:cNvSpPr>
            <a:spLocks noGrp="1"/>
          </p:cNvSpPr>
          <p:nvPr>
            <p:ph type="dt" sz="half" idx="10"/>
          </p:nvPr>
        </p:nvSpPr>
        <p:spPr/>
        <p:txBody>
          <a:bodyPr/>
          <a:lstStyle/>
          <a:p>
            <a:fld id="{097E7E2E-C7A3-4F56-9D4A-49E2CB6DD09F}" type="datetime1">
              <a:rPr lang="en-US" smtClean="0"/>
              <a:t>12/30/2022</a:t>
            </a:fld>
            <a:endParaRPr lang="en-US"/>
          </a:p>
        </p:txBody>
      </p:sp>
      <p:sp>
        <p:nvSpPr>
          <p:cNvPr id="6" name="Footer Placeholder 5">
            <a:extLst>
              <a:ext uri="{FF2B5EF4-FFF2-40B4-BE49-F238E27FC236}">
                <a16:creationId xmlns:a16="http://schemas.microsoft.com/office/drawing/2014/main" id="{025008CA-344D-4CC8-BD74-039B605D5D1E}"/>
              </a:ext>
            </a:extLst>
          </p:cNvPr>
          <p:cNvSpPr>
            <a:spLocks noGrp="1"/>
          </p:cNvSpPr>
          <p:nvPr>
            <p:ph type="ftr" sz="quarter" idx="11"/>
          </p:nvPr>
        </p:nvSpPr>
        <p:spPr/>
        <p:txBody>
          <a:bodyPr/>
          <a:lstStyle/>
          <a:p>
            <a:r>
              <a:rPr lang="en-US"/>
              <a:t>Footer content</a:t>
            </a:r>
          </a:p>
        </p:txBody>
      </p:sp>
      <p:sp>
        <p:nvSpPr>
          <p:cNvPr id="7" name="Slide Number Placeholder 6">
            <a:extLst>
              <a:ext uri="{FF2B5EF4-FFF2-40B4-BE49-F238E27FC236}">
                <a16:creationId xmlns:a16="http://schemas.microsoft.com/office/drawing/2014/main" id="{D2D8AFD7-208F-4B7A-A4EE-E3CFAB5A57D0}"/>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293183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DBB0-A8EE-4794-A652-8C666D078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65CE5-A89D-4DBE-955D-36362AA7F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8725C-B957-426D-BAD9-C6452EE80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A12F-05C8-4A80-BC3A-41E2CD0AF95E}"/>
              </a:ext>
            </a:extLst>
          </p:cNvPr>
          <p:cNvSpPr>
            <a:spLocks noGrp="1"/>
          </p:cNvSpPr>
          <p:nvPr>
            <p:ph type="dt" sz="half" idx="10"/>
          </p:nvPr>
        </p:nvSpPr>
        <p:spPr/>
        <p:txBody>
          <a:bodyPr/>
          <a:lstStyle/>
          <a:p>
            <a:fld id="{787ED4EB-9141-4B4F-A00B-5556A66BDF27}" type="datetime1">
              <a:rPr lang="en-US" smtClean="0"/>
              <a:t>12/30/2022</a:t>
            </a:fld>
            <a:endParaRPr lang="en-US"/>
          </a:p>
        </p:txBody>
      </p:sp>
      <p:sp>
        <p:nvSpPr>
          <p:cNvPr id="6" name="Footer Placeholder 5">
            <a:extLst>
              <a:ext uri="{FF2B5EF4-FFF2-40B4-BE49-F238E27FC236}">
                <a16:creationId xmlns:a16="http://schemas.microsoft.com/office/drawing/2014/main" id="{4291018A-92A4-411A-86DB-F4BE5C4979DF}"/>
              </a:ext>
            </a:extLst>
          </p:cNvPr>
          <p:cNvSpPr>
            <a:spLocks noGrp="1"/>
          </p:cNvSpPr>
          <p:nvPr>
            <p:ph type="ftr" sz="quarter" idx="11"/>
          </p:nvPr>
        </p:nvSpPr>
        <p:spPr/>
        <p:txBody>
          <a:bodyPr/>
          <a:lstStyle/>
          <a:p>
            <a:r>
              <a:rPr lang="en-US"/>
              <a:t>Footer content</a:t>
            </a:r>
          </a:p>
        </p:txBody>
      </p:sp>
      <p:sp>
        <p:nvSpPr>
          <p:cNvPr id="7" name="Slide Number Placeholder 6">
            <a:extLst>
              <a:ext uri="{FF2B5EF4-FFF2-40B4-BE49-F238E27FC236}">
                <a16:creationId xmlns:a16="http://schemas.microsoft.com/office/drawing/2014/main" id="{5903354A-BA59-400D-BE98-A406FE7556FD}"/>
              </a:ext>
            </a:extLst>
          </p:cNvPr>
          <p:cNvSpPr>
            <a:spLocks noGrp="1"/>
          </p:cNvSpPr>
          <p:nvPr>
            <p:ph type="sldNum" sz="quarter" idx="12"/>
          </p:nvPr>
        </p:nvSpPr>
        <p:spPr/>
        <p:txBody>
          <a:bodyPr/>
          <a:lstStyle/>
          <a:p>
            <a:fld id="{89A125E9-8106-4D5F-A509-80A3D0BB3929}" type="slidenum">
              <a:rPr lang="en-US" smtClean="0"/>
              <a:t>‹#›</a:t>
            </a:fld>
            <a:endParaRPr lang="en-US"/>
          </a:p>
        </p:txBody>
      </p:sp>
    </p:spTree>
    <p:extLst>
      <p:ext uri="{BB962C8B-B14F-4D97-AF65-F5344CB8AC3E}">
        <p14:creationId xmlns:p14="http://schemas.microsoft.com/office/powerpoint/2010/main" val="12940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70011-7569-496C-A00F-767ADBFAB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BAEB5C-9166-4FD8-A2D9-174B4C005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FBCDB-230F-4191-9511-E6AFE66D3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713D0-0457-4FD5-8733-5E2794DCBA78}" type="datetime1">
              <a:rPr lang="en-US" smtClean="0"/>
              <a:t>12/30/2022</a:t>
            </a:fld>
            <a:endParaRPr lang="en-US"/>
          </a:p>
        </p:txBody>
      </p:sp>
      <p:sp>
        <p:nvSpPr>
          <p:cNvPr id="5" name="Footer Placeholder 4">
            <a:extLst>
              <a:ext uri="{FF2B5EF4-FFF2-40B4-BE49-F238E27FC236}">
                <a16:creationId xmlns:a16="http://schemas.microsoft.com/office/drawing/2014/main" id="{7C929070-D361-4593-870D-9EF179E43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 content</a:t>
            </a:r>
          </a:p>
        </p:txBody>
      </p:sp>
      <p:sp>
        <p:nvSpPr>
          <p:cNvPr id="6" name="Slide Number Placeholder 5">
            <a:extLst>
              <a:ext uri="{FF2B5EF4-FFF2-40B4-BE49-F238E27FC236}">
                <a16:creationId xmlns:a16="http://schemas.microsoft.com/office/drawing/2014/main" id="{CA86B6F0-DF93-4743-AD96-6D99B221D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125E9-8106-4D5F-A509-80A3D0BB3929}" type="slidenum">
              <a:rPr lang="en-US" smtClean="0"/>
              <a:t>‹#›</a:t>
            </a:fld>
            <a:endParaRPr lang="en-US"/>
          </a:p>
        </p:txBody>
      </p:sp>
    </p:spTree>
    <p:extLst>
      <p:ext uri="{BB962C8B-B14F-4D97-AF65-F5344CB8AC3E}">
        <p14:creationId xmlns:p14="http://schemas.microsoft.com/office/powerpoint/2010/main" val="3423035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27A1B-217B-45BE-98AB-36D235A83DAF}"/>
              </a:ext>
            </a:extLst>
          </p:cNvPr>
          <p:cNvSpPr>
            <a:spLocks noGrp="1"/>
          </p:cNvSpPr>
          <p:nvPr>
            <p:ph type="ctrTitle"/>
          </p:nvPr>
        </p:nvSpPr>
        <p:spPr>
          <a:xfrm>
            <a:off x="1524000" y="1122363"/>
            <a:ext cx="9144000" cy="641123"/>
          </a:xfrm>
        </p:spPr>
        <p:txBody>
          <a:bodyPr>
            <a:normAutofit fontScale="90000"/>
          </a:bodyPr>
          <a:lstStyle/>
          <a:p>
            <a:r>
              <a:rPr lang="en-US" dirty="0"/>
              <a:t>Company History</a:t>
            </a:r>
          </a:p>
        </p:txBody>
      </p:sp>
      <p:sp>
        <p:nvSpPr>
          <p:cNvPr id="5" name="Subtitle 4">
            <a:extLst>
              <a:ext uri="{FF2B5EF4-FFF2-40B4-BE49-F238E27FC236}">
                <a16:creationId xmlns:a16="http://schemas.microsoft.com/office/drawing/2014/main" id="{3D825380-93B8-424D-A186-8666B1664C99}"/>
              </a:ext>
            </a:extLst>
          </p:cNvPr>
          <p:cNvSpPr>
            <a:spLocks noGrp="1"/>
          </p:cNvSpPr>
          <p:nvPr>
            <p:ph type="subTitle" idx="1"/>
          </p:nvPr>
        </p:nvSpPr>
        <p:spPr>
          <a:xfrm>
            <a:off x="1088571" y="1980067"/>
            <a:ext cx="9579429" cy="1448933"/>
          </a:xfrm>
        </p:spPr>
        <p:txBody>
          <a:bodyPr/>
          <a:lstStyle/>
          <a:p>
            <a:r>
              <a:rPr lang="en-US" dirty="0"/>
              <a:t>IMN Solutions PVT LTD is the software company, established in 1987, by George Milton. The company has been listed as the trusted partner for many high-profile organizations since 1988 and got awards for quality production from reputed organizations.</a:t>
            </a:r>
          </a:p>
          <a:p>
            <a:endParaRPr lang="en-US" dirty="0"/>
          </a:p>
        </p:txBody>
      </p:sp>
      <p:pic>
        <p:nvPicPr>
          <p:cNvPr id="10" name="Picture 5">
            <a:extLst>
              <a:ext uri="{FF2B5EF4-FFF2-40B4-BE49-F238E27FC236}">
                <a16:creationId xmlns:a16="http://schemas.microsoft.com/office/drawing/2014/main" id="{C1CF146A-C894-4AEC-B394-8C4E8B8DC781}"/>
              </a:ext>
            </a:extLst>
          </p:cNvPr>
          <p:cNvPicPr>
            <a:picLocks noChangeAspect="1"/>
          </p:cNvPicPr>
          <p:nvPr/>
        </p:nvPicPr>
        <p:blipFill>
          <a:blip r:embed="rId2">
            <a:lum/>
          </a:blip>
          <a:srcRect/>
          <a:stretch>
            <a:fillRect/>
          </a:stretch>
        </p:blipFill>
        <p:spPr bwMode="white">
          <a:xfrm>
            <a:off x="7192228" y="3645581"/>
            <a:ext cx="4629658" cy="2440432"/>
          </a:xfrm>
          <a:prstGeom prst="rect">
            <a:avLst/>
          </a:prstGeom>
          <a:ln>
            <a:headEnd type="none"/>
            <a:tailEnd type="none"/>
          </a:ln>
        </p:spPr>
      </p:pic>
      <p:sp>
        <p:nvSpPr>
          <p:cNvPr id="12" name="Explosion16">
            <a:extLst>
              <a:ext uri="{FF2B5EF4-FFF2-40B4-BE49-F238E27FC236}">
                <a16:creationId xmlns:a16="http://schemas.microsoft.com/office/drawing/2014/main" id="{C7ED2F59-4E7B-4E3A-90BB-23267BAE3D2A}"/>
              </a:ext>
            </a:extLst>
          </p:cNvPr>
          <p:cNvSpPr>
            <a:spLocks/>
          </p:cNvSpPr>
          <p:nvPr/>
        </p:nvSpPr>
        <p:spPr bwMode="white">
          <a:xfrm>
            <a:off x="862774" y="486579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
        <p:nvSpPr>
          <p:cNvPr id="14" name="Date Placeholder 13">
            <a:extLst>
              <a:ext uri="{FF2B5EF4-FFF2-40B4-BE49-F238E27FC236}">
                <a16:creationId xmlns:a16="http://schemas.microsoft.com/office/drawing/2014/main" id="{1D583EC9-6740-4155-921C-162743E32B37}"/>
              </a:ext>
            </a:extLst>
          </p:cNvPr>
          <p:cNvSpPr>
            <a:spLocks noGrp="1"/>
          </p:cNvSpPr>
          <p:nvPr>
            <p:ph type="dt" sz="half" idx="10"/>
          </p:nvPr>
        </p:nvSpPr>
        <p:spPr/>
        <p:txBody>
          <a:bodyPr/>
          <a:lstStyle/>
          <a:p>
            <a:fld id="{42E19894-1D3B-4419-9A59-F8726728D2D7}" type="datetime1">
              <a:rPr lang="en-US" smtClean="0"/>
              <a:t>12/30/2022</a:t>
            </a:fld>
            <a:endParaRPr lang="en-US"/>
          </a:p>
        </p:txBody>
      </p:sp>
      <p:sp>
        <p:nvSpPr>
          <p:cNvPr id="15" name="Footer Placeholder 14">
            <a:extLst>
              <a:ext uri="{FF2B5EF4-FFF2-40B4-BE49-F238E27FC236}">
                <a16:creationId xmlns:a16="http://schemas.microsoft.com/office/drawing/2014/main" id="{5BD2CC62-0E14-4DFA-A8E1-53D69ECE47D8}"/>
              </a:ext>
            </a:extLst>
          </p:cNvPr>
          <p:cNvSpPr>
            <a:spLocks noGrp="1"/>
          </p:cNvSpPr>
          <p:nvPr>
            <p:ph type="ftr" sz="quarter" idx="11"/>
          </p:nvPr>
        </p:nvSpPr>
        <p:spPr/>
        <p:txBody>
          <a:bodyPr/>
          <a:lstStyle/>
          <a:p>
            <a:r>
              <a:rPr lang="en-US"/>
              <a:t>Footer content</a:t>
            </a:r>
          </a:p>
        </p:txBody>
      </p:sp>
      <p:sp>
        <p:nvSpPr>
          <p:cNvPr id="16" name="Slide Number Placeholder 15">
            <a:extLst>
              <a:ext uri="{FF2B5EF4-FFF2-40B4-BE49-F238E27FC236}">
                <a16:creationId xmlns:a16="http://schemas.microsoft.com/office/drawing/2014/main" id="{0019FEBE-F4D6-494E-A89C-84B3F9432C2E}"/>
              </a:ext>
            </a:extLst>
          </p:cNvPr>
          <p:cNvSpPr>
            <a:spLocks noGrp="1"/>
          </p:cNvSpPr>
          <p:nvPr>
            <p:ph type="sldNum" sz="quarter" idx="12"/>
          </p:nvPr>
        </p:nvSpPr>
        <p:spPr/>
        <p:txBody>
          <a:bodyPr/>
          <a:lstStyle/>
          <a:p>
            <a:fld id="{89A125E9-8106-4D5F-A509-80A3D0BB3929}" type="slidenum">
              <a:rPr lang="en-US" smtClean="0"/>
              <a:t>1</a:t>
            </a:fld>
            <a:endParaRPr lang="en-US"/>
          </a:p>
        </p:txBody>
      </p:sp>
    </p:spTree>
    <p:extLst>
      <p:ext uri="{BB962C8B-B14F-4D97-AF65-F5344CB8AC3E}">
        <p14:creationId xmlns:p14="http://schemas.microsoft.com/office/powerpoint/2010/main" val="315705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9586EA-FF1D-40C9-A38F-CE6FC784F364}"/>
              </a:ext>
            </a:extLst>
          </p:cNvPr>
          <p:cNvSpPr>
            <a:spLocks noGrp="1"/>
          </p:cNvSpPr>
          <p:nvPr>
            <p:ph type="ctrTitle"/>
          </p:nvPr>
        </p:nvSpPr>
        <p:spPr>
          <a:xfrm>
            <a:off x="1524000" y="490992"/>
            <a:ext cx="9144000" cy="1109208"/>
          </a:xfrm>
        </p:spPr>
        <p:txBody>
          <a:bodyPr/>
          <a:lstStyle/>
          <a:p>
            <a:r>
              <a:rPr lang="en-US" sz="6000" dirty="0">
                <a:latin typeface="Helvetica CE 35 Thin"/>
                <a:ea typeface="Helvetica CE 35 Thin"/>
                <a:cs typeface="Helvetica CE 35 Thin"/>
              </a:rPr>
              <a:t>Product Overview</a:t>
            </a:r>
            <a:endParaRPr lang="en-US" dirty="0"/>
          </a:p>
        </p:txBody>
      </p:sp>
      <p:sp>
        <p:nvSpPr>
          <p:cNvPr id="8" name="Subtitle 7">
            <a:extLst>
              <a:ext uri="{FF2B5EF4-FFF2-40B4-BE49-F238E27FC236}">
                <a16:creationId xmlns:a16="http://schemas.microsoft.com/office/drawing/2014/main" id="{F3C6F835-9E87-462A-B15B-D0FEDBA88F53}"/>
              </a:ext>
            </a:extLst>
          </p:cNvPr>
          <p:cNvSpPr>
            <a:spLocks noGrp="1"/>
          </p:cNvSpPr>
          <p:nvPr>
            <p:ph type="subTitle" idx="1"/>
          </p:nvPr>
        </p:nvSpPr>
        <p:spPr>
          <a:xfrm>
            <a:off x="1524000" y="1872344"/>
            <a:ext cx="9144000" cy="3048000"/>
          </a:xfrm>
        </p:spPr>
        <p:txBody>
          <a:bodyPr>
            <a:normAutofit fontScale="85000" lnSpcReduction="20000"/>
          </a:bodyPr>
          <a:lstStyle/>
          <a:p>
            <a:pPr marL="285750" indent="-285750" algn="l" defTabSz="914400">
              <a:buFont typeface="Arial"/>
              <a:buChar char="•"/>
            </a:pPr>
            <a:r>
              <a:rPr lang="en-US" sz="24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24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24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24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a:p>
            <a:endParaRPr lang="en-US" dirty="0"/>
          </a:p>
        </p:txBody>
      </p:sp>
      <p:sp>
        <p:nvSpPr>
          <p:cNvPr id="4" name="Date Placeholder 3">
            <a:extLst>
              <a:ext uri="{FF2B5EF4-FFF2-40B4-BE49-F238E27FC236}">
                <a16:creationId xmlns:a16="http://schemas.microsoft.com/office/drawing/2014/main" id="{25DEEA4A-159D-4FDD-9179-095B526C7ADA}"/>
              </a:ext>
            </a:extLst>
          </p:cNvPr>
          <p:cNvSpPr>
            <a:spLocks noGrp="1"/>
          </p:cNvSpPr>
          <p:nvPr>
            <p:ph type="dt" sz="half" idx="10"/>
          </p:nvPr>
        </p:nvSpPr>
        <p:spPr/>
        <p:txBody>
          <a:bodyPr/>
          <a:lstStyle/>
          <a:p>
            <a:fld id="{4383AA03-EC73-4BFE-8563-EE6FD584FCD4}" type="datetime1">
              <a:rPr lang="en-US" smtClean="0"/>
              <a:t>12/30/2022</a:t>
            </a:fld>
            <a:endParaRPr lang="en-US"/>
          </a:p>
        </p:txBody>
      </p:sp>
      <p:sp>
        <p:nvSpPr>
          <p:cNvPr id="5" name="Footer Placeholder 4">
            <a:extLst>
              <a:ext uri="{FF2B5EF4-FFF2-40B4-BE49-F238E27FC236}">
                <a16:creationId xmlns:a16="http://schemas.microsoft.com/office/drawing/2014/main" id="{12300676-4E72-4D6C-BD65-65C1B3C4A223}"/>
              </a:ext>
            </a:extLst>
          </p:cNvPr>
          <p:cNvSpPr>
            <a:spLocks noGrp="1"/>
          </p:cNvSpPr>
          <p:nvPr>
            <p:ph type="ftr" sz="quarter" idx="11"/>
          </p:nvPr>
        </p:nvSpPr>
        <p:spPr/>
        <p:txBody>
          <a:bodyPr/>
          <a:lstStyle/>
          <a:p>
            <a:r>
              <a:rPr lang="en-US"/>
              <a:t>Footer content</a:t>
            </a:r>
          </a:p>
        </p:txBody>
      </p:sp>
      <p:sp>
        <p:nvSpPr>
          <p:cNvPr id="6" name="Slide Number Placeholder 5">
            <a:extLst>
              <a:ext uri="{FF2B5EF4-FFF2-40B4-BE49-F238E27FC236}">
                <a16:creationId xmlns:a16="http://schemas.microsoft.com/office/drawing/2014/main" id="{992B59D2-8693-4560-8E67-B75F96381146}"/>
              </a:ext>
            </a:extLst>
          </p:cNvPr>
          <p:cNvSpPr>
            <a:spLocks noGrp="1"/>
          </p:cNvSpPr>
          <p:nvPr>
            <p:ph type="sldNum" sz="quarter" idx="12"/>
          </p:nvPr>
        </p:nvSpPr>
        <p:spPr/>
        <p:txBody>
          <a:bodyPr/>
          <a:lstStyle/>
          <a:p>
            <a:fld id="{89A125E9-8106-4D5F-A509-80A3D0BB3929}" type="slidenum">
              <a:rPr lang="en-US" smtClean="0"/>
              <a:t>2</a:t>
            </a:fld>
            <a:endParaRPr lang="en-US"/>
          </a:p>
        </p:txBody>
      </p:sp>
    </p:spTree>
    <p:extLst>
      <p:ext uri="{BB962C8B-B14F-4D97-AF65-F5344CB8AC3E}">
        <p14:creationId xmlns:p14="http://schemas.microsoft.com/office/powerpoint/2010/main" val="33305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912C27-8537-485E-BF5A-6D7EC0C662B0}"/>
              </a:ext>
            </a:extLst>
          </p:cNvPr>
          <p:cNvSpPr>
            <a:spLocks noGrp="1"/>
          </p:cNvSpPr>
          <p:nvPr>
            <p:ph type="title"/>
          </p:nvPr>
        </p:nvSpPr>
        <p:spPr>
          <a:xfrm>
            <a:off x="838200" y="365126"/>
            <a:ext cx="10515600" cy="897618"/>
          </a:xfrm>
        </p:spPr>
        <p:txBody>
          <a:bodyPr/>
          <a:lstStyle/>
          <a:p>
            <a:r>
              <a:rPr lang="en-US" sz="4400" b="1" cap="all" dirty="0">
                <a:latin typeface="Arial"/>
              </a:rPr>
              <a:t>Target </a:t>
            </a:r>
            <a:r>
              <a:rPr lang="en-US" sz="3200" dirty="0">
                <a:latin typeface="Arial"/>
              </a:rPr>
              <a:t>Vs </a:t>
            </a:r>
            <a:r>
              <a:rPr lang="en-US" sz="4400" b="1" dirty="0">
                <a:latin typeface="Arial"/>
              </a:rPr>
              <a:t>PERFORMANCE</a:t>
            </a:r>
            <a:endParaRPr lang="en-US" dirty="0"/>
          </a:p>
        </p:txBody>
      </p:sp>
      <p:sp>
        <p:nvSpPr>
          <p:cNvPr id="4" name="Date Placeholder 3">
            <a:extLst>
              <a:ext uri="{FF2B5EF4-FFF2-40B4-BE49-F238E27FC236}">
                <a16:creationId xmlns:a16="http://schemas.microsoft.com/office/drawing/2014/main" id="{66EAC0C3-4186-4BCD-B4C4-AD2BC787A761}"/>
              </a:ext>
            </a:extLst>
          </p:cNvPr>
          <p:cNvSpPr>
            <a:spLocks noGrp="1"/>
          </p:cNvSpPr>
          <p:nvPr>
            <p:ph type="dt" sz="half" idx="10"/>
          </p:nvPr>
        </p:nvSpPr>
        <p:spPr/>
        <p:txBody>
          <a:bodyPr/>
          <a:lstStyle/>
          <a:p>
            <a:fld id="{4383AA03-EC73-4BFE-8563-EE6FD584FCD4}" type="datetime1">
              <a:rPr lang="en-US" smtClean="0"/>
              <a:t>12/30/2022</a:t>
            </a:fld>
            <a:endParaRPr lang="en-US"/>
          </a:p>
        </p:txBody>
      </p:sp>
      <p:sp>
        <p:nvSpPr>
          <p:cNvPr id="5" name="Footer Placeholder 4">
            <a:extLst>
              <a:ext uri="{FF2B5EF4-FFF2-40B4-BE49-F238E27FC236}">
                <a16:creationId xmlns:a16="http://schemas.microsoft.com/office/drawing/2014/main" id="{B9ACE095-5794-4989-B918-49BEAF8CD206}"/>
              </a:ext>
            </a:extLst>
          </p:cNvPr>
          <p:cNvSpPr>
            <a:spLocks noGrp="1"/>
          </p:cNvSpPr>
          <p:nvPr>
            <p:ph type="ftr" sz="quarter" idx="11"/>
          </p:nvPr>
        </p:nvSpPr>
        <p:spPr/>
        <p:txBody>
          <a:bodyPr/>
          <a:lstStyle/>
          <a:p>
            <a:r>
              <a:rPr lang="en-US"/>
              <a:t>Footer content</a:t>
            </a:r>
          </a:p>
        </p:txBody>
      </p:sp>
      <p:sp>
        <p:nvSpPr>
          <p:cNvPr id="6" name="Slide Number Placeholder 5">
            <a:extLst>
              <a:ext uri="{FF2B5EF4-FFF2-40B4-BE49-F238E27FC236}">
                <a16:creationId xmlns:a16="http://schemas.microsoft.com/office/drawing/2014/main" id="{BB9AD9E8-8B9C-4FAE-861F-D88BFEE7DFC1}"/>
              </a:ext>
            </a:extLst>
          </p:cNvPr>
          <p:cNvSpPr>
            <a:spLocks noGrp="1"/>
          </p:cNvSpPr>
          <p:nvPr>
            <p:ph type="sldNum" sz="quarter" idx="12"/>
          </p:nvPr>
        </p:nvSpPr>
        <p:spPr/>
        <p:txBody>
          <a:bodyPr/>
          <a:lstStyle/>
          <a:p>
            <a:fld id="{89A125E9-8106-4D5F-A509-80A3D0BB3929}" type="slidenum">
              <a:rPr lang="en-US" smtClean="0"/>
              <a:t>3</a:t>
            </a:fld>
            <a:endParaRPr lang="en-US"/>
          </a:p>
        </p:txBody>
      </p:sp>
      <p:graphicFrame>
        <p:nvGraphicFramePr>
          <p:cNvPr id="10" name="Table 3">
            <a:extLst>
              <a:ext uri="{FF2B5EF4-FFF2-40B4-BE49-F238E27FC236}">
                <a16:creationId xmlns:a16="http://schemas.microsoft.com/office/drawing/2014/main" id="{B966750B-F6EA-4B17-B385-559FBE52A37D}"/>
              </a:ext>
            </a:extLst>
          </p:cNvPr>
          <p:cNvGraphicFramePr/>
          <p:nvPr>
            <p:extLst>
              <p:ext uri="{D42A27DB-BD31-4B8C-83A1-F6EECF244321}">
                <p14:modId xmlns:p14="http://schemas.microsoft.com/office/powerpoint/2010/main" val="4247244473"/>
              </p:ext>
            </p:extLst>
          </p:nvPr>
        </p:nvGraphicFramePr>
        <p:xfrm>
          <a:off x="838200" y="1433866"/>
          <a:ext cx="9968706" cy="4629475"/>
        </p:xfrm>
        <a:graphic>
          <a:graphicData uri="http://schemas.openxmlformats.org/drawingml/2006/table">
            <a:tbl>
              <a:tblPr firstRow="1" bandRow="1">
                <a:tableStyleId>{93296810-A885-4BE3-A3E7-6D5BEEA58F35}</a:tableStyleId>
              </a:tblPr>
              <a:tblGrid>
                <a:gridCol w="1107634">
                  <a:extLst>
                    <a:ext uri="{9D8B030D-6E8A-4147-A177-3AD203B41FA5}">
                      <a16:colId xmlns:a16="http://schemas.microsoft.com/office/drawing/2014/main" val="20000"/>
                    </a:ext>
                  </a:extLst>
                </a:gridCol>
                <a:gridCol w="1107634">
                  <a:extLst>
                    <a:ext uri="{9D8B030D-6E8A-4147-A177-3AD203B41FA5}">
                      <a16:colId xmlns:a16="http://schemas.microsoft.com/office/drawing/2014/main" val="20001"/>
                    </a:ext>
                  </a:extLst>
                </a:gridCol>
                <a:gridCol w="1107634">
                  <a:extLst>
                    <a:ext uri="{9D8B030D-6E8A-4147-A177-3AD203B41FA5}">
                      <a16:colId xmlns:a16="http://schemas.microsoft.com/office/drawing/2014/main" val="20002"/>
                    </a:ext>
                  </a:extLst>
                </a:gridCol>
                <a:gridCol w="1107634">
                  <a:extLst>
                    <a:ext uri="{9D8B030D-6E8A-4147-A177-3AD203B41FA5}">
                      <a16:colId xmlns:a16="http://schemas.microsoft.com/office/drawing/2014/main" val="20003"/>
                    </a:ext>
                  </a:extLst>
                </a:gridCol>
                <a:gridCol w="1107634">
                  <a:extLst>
                    <a:ext uri="{9D8B030D-6E8A-4147-A177-3AD203B41FA5}">
                      <a16:colId xmlns:a16="http://schemas.microsoft.com/office/drawing/2014/main" val="20004"/>
                    </a:ext>
                  </a:extLst>
                </a:gridCol>
                <a:gridCol w="1107634">
                  <a:extLst>
                    <a:ext uri="{9D8B030D-6E8A-4147-A177-3AD203B41FA5}">
                      <a16:colId xmlns:a16="http://schemas.microsoft.com/office/drawing/2014/main" val="20005"/>
                    </a:ext>
                  </a:extLst>
                </a:gridCol>
                <a:gridCol w="1107634">
                  <a:extLst>
                    <a:ext uri="{9D8B030D-6E8A-4147-A177-3AD203B41FA5}">
                      <a16:colId xmlns:a16="http://schemas.microsoft.com/office/drawing/2014/main" val="20006"/>
                    </a:ext>
                  </a:extLst>
                </a:gridCol>
                <a:gridCol w="1107634">
                  <a:extLst>
                    <a:ext uri="{9D8B030D-6E8A-4147-A177-3AD203B41FA5}">
                      <a16:colId xmlns:a16="http://schemas.microsoft.com/office/drawing/2014/main" val="20007"/>
                    </a:ext>
                  </a:extLst>
                </a:gridCol>
                <a:gridCol w="1107634">
                  <a:extLst>
                    <a:ext uri="{9D8B030D-6E8A-4147-A177-3AD203B41FA5}">
                      <a16:colId xmlns:a16="http://schemas.microsoft.com/office/drawing/2014/main" val="20008"/>
                    </a:ext>
                  </a:extLst>
                </a:gridCol>
              </a:tblGrid>
              <a:tr h="909721">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13306">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13306">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13306">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13306">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13306">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13306">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13306">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13306">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13306">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66172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292</Words>
  <Application>Microsoft Office PowerPoint</Application>
  <PresentationFormat>Widescreen</PresentationFormat>
  <Paragraphs>108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History</dc:title>
  <dc:creator>Dharanitharan Ayyasamy</dc:creator>
  <cp:lastModifiedBy>Dharanitharan Ayyasamy</cp:lastModifiedBy>
  <cp:revision>2</cp:revision>
  <dcterms:created xsi:type="dcterms:W3CDTF">2022-12-30T09:02:40Z</dcterms:created>
  <dcterms:modified xsi:type="dcterms:W3CDTF">2022-12-30T09:06:29Z</dcterms:modified>
</cp:coreProperties>
</file>