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F0AEF4-7209-4F12-856E-B64D70A1A203}"/>
              </a:ext>
            </a:extLst>
          </p:cNvPr>
          <p:cNvSpPr txBox="1"/>
          <p:nvPr/>
        </p:nvSpPr>
        <p:spPr>
          <a:xfrm>
            <a:off x="2651760" y="995680"/>
            <a:ext cx="650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Company profile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EB8E7-0047-445E-9A4F-B4426EC0DD05}"/>
              </a:ext>
            </a:extLst>
          </p:cNvPr>
          <p:cNvSpPr txBox="1"/>
          <p:nvPr/>
        </p:nvSpPr>
        <p:spPr>
          <a:xfrm>
            <a:off x="1229360" y="2600960"/>
            <a:ext cx="721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IMN Solutions PVT LTD is the software company, established in 1987, by George Milton. The company has been listed as the trusted partner for many high-profile organizations since 1988 and got awards for quality production from reputed organizations.</a:t>
            </a:r>
          </a:p>
          <a:p>
            <a:endParaRPr lang="en-US" dirty="0"/>
          </a:p>
        </p:txBody>
      </p:sp>
      <p:graphicFrame>
        <p:nvGraphicFramePr>
          <p:cNvPr id="2" name="Object 2"/>
          <p:cNvGraphicFramePr/>
          <p:nvPr>
            <p:extLst>
              <p:ext uri="{D42A27DB-BD31-4B8C-83A1-F6EECF244321}">
                <p14:modId xmlns:p14="http://schemas.microsoft.com/office/powerpoint/2010/main" val="2244447933"/>
              </p:ext>
            </p:extLst>
          </p:nvPr>
        </p:nvGraphicFramePr>
        <p:xfrm>
          <a:off x="9060180" y="3429000"/>
          <a:ext cx="2321560" cy="207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showAsIcon="1" r:id="rId3" imgW="0" imgH="0" progId="Word.Document.12">
                  <p:embed/>
                </p:oleObj>
              </mc:Choice>
              <mc:Fallback>
                <p:oleObj showAsIcon="1" r:id="rId3" imgW="0" imgH="0" progId="Word.Document.12">
                  <p:embed/>
                  <p:pic>
                    <p:nvPicPr>
                      <p:cNvPr id="0" name="Picture 0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lum/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9060180" y="3429000"/>
                        <a:ext cx="2321560" cy="2077720"/>
                      </a:xfrm>
                      <a:prstGeom prst="rect">
                        <a:avLst/>
                      </a:prstGeom>
                      <a:ln>
                        <a:headEnd type="none"/>
                        <a:tailEnd type="none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44</Words>
  <Characters>0</Characters>
  <Application>Microsoft Office PowerPoint</Application>
  <PresentationFormat>Widescreen</PresentationFormat>
  <Lines>0</Lines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Microsoft Word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Dharanitharan Ayyasamy</cp:lastModifiedBy>
  <cp:revision>4</cp:revision>
  <dcterms:modified xsi:type="dcterms:W3CDTF">2022-12-30T15:07:32Z</dcterms:modified>
</cp:coreProperties>
</file>