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1/19/2024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1/19/2024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1/19/2024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1/19/2024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1/19/2024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1/19/2024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5455A7CF-DB6C-4325-93B5-8C3F06D80356}" type="datetimeFigureOut">
              <a:rPr lang="en-US" dirty="0"/>
              <a:t>1/19/2024</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5455A7CF-DB6C-4325-93B5-8C3F06D80356}" type="datetimeFigureOut">
              <a:rPr lang="en-US" dirty="0"/>
              <a:t>1/19/2024</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5455A7CF-DB6C-4325-93B5-8C3F06D80356}" type="datetimeFigureOut">
              <a:rPr lang="en-US" dirty="0"/>
              <a:t>1/19/2024</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1/19/2024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1/19/2024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5455A7CF-DB6C-4325-93B5-8C3F06D80356}" type="datetimeFigureOut">
              <a:rPr lang="en-US" dirty="0"/>
              <a:t>1/19/2024</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latin typeface="Arial Unicode MS"/>
              </a:rPr>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Arial Unicode MS"/>
                <a:ea typeface="Helvetica CE 35 Thin"/>
                <a:cs typeface="Helvetica CE 35 Thin"/>
              </a:rPr>
              <a:t>Product Overview</a:t>
            </a:r>
            <a:endParaRPr sz="4000" dirty="0">
              <a:latin typeface="Arial Unicode MS"/>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Pages>0</Pages>
  <Words>316</Words>
  <Characters>0</Characters>
  <Application>Microsoft Office PowerPoint</Application>
  <PresentationFormat>Widescreen</PresentationFormat>
  <Lines>0</Lines>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 Unicode MS</vt:lpstr>
      <vt:lpstr>Calibri</vt:lpstr>
      <vt:lpstr>Calibri (Body)</vt:lpstr>
      <vt:lpstr>Calibri Light</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Anburasan  Saravanan</cp:lastModifiedBy>
  <cp:revision>22</cp:revision>
  <dcterms:created xsi:type="dcterms:W3CDTF">2019-02-27T08:36:52Z</dcterms:created>
  <dcterms:modified xsi:type="dcterms:W3CDTF">2024-01-19T12:45:46Z</dcterms:modified>
</cp:coreProperties>
</file>