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6" r:id="rId3"/>
    <p:sldId id="257" r:id="rId2"/>
    <p:sldId id="277" r:id="rId6"/>
    <p:sldId id="278" r:id="rId5"/>
    <p:sldId id="266" r:id="rId4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Jebaraj" initials="SJ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B08C"/>
    <a:srgbClr val="209476"/>
    <a:srgbClr val="24A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3"/>
    <p:restoredTop sz="94660"/>
  </p:normalViewPr>
  <p:slideViewPr>
    <p:cSldViewPr snapToGrid="0">
      <p:cViewPr varScale="1">
        <p:scale>
          <a:sx n="68" d="100"/>
          <a:sy n="68" d="100"/>
        </p:scale>
        <p:origin x="4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8" Type="http://schemas.openxmlformats.org/officeDocument/2006/relationships/commentAuthors" Target="commentAuthors.xml" /><Relationship Id="rId3" Type="http://schemas.openxmlformats.org/officeDocument/2006/relationships/slide" Target="slides/slide1.xml" /><Relationship Id="rId7" Type="http://schemas.openxmlformats.org/officeDocument/2006/relationships/notesMaster" Target="notesMasters/notesMaster1.xml" /><Relationship Id="rId12" Type="http://schemas.openxmlformats.org/officeDocument/2006/relationships/tableStyles" Target="tableStyles.xml" /><Relationship Id="rId2" Type="http://schemas.openxmlformats.org/officeDocument/2006/relationships/slide" Target="slides/slide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5.xml" /><Relationship Id="rId9" Type="http://schemas.openxmlformats.org/officeDocument/2006/relationships/presProps" Target="presProps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>
            <a:lvl1pPr algn="r">
              <a:defRPr sz="1200" dirty="0"/>
            </a:lvl1pPr>
          </a:lstStyle>
          <a:p>
            <a:pPr/>
            <a:fld id="{8D0A9160-21B5-CF41-A1D2-281BA9582115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Slide Image Placeholder 3"/>
          <p:cNvSpPr>
            <a:spLocks noChangeAspect="1" noGrp="1"/>
          </p:cNvSpPr>
          <p:nvPr>
            <p:ph type="sldImg" idx="2"/>
          </p:nvPr>
        </p:nvSpPr>
        <p:spPr bwMode="white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lIns="91440" tIns="45720" rIns="91440" bIns="45720" anchor="ctr" wrap="square"/>
          <a:lstStyle/>
          <a:p>
            <a:pPr/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400550"/>
            <a:ext cx="5486400" cy="3600450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l">
              <a:defRPr sz="1200" dirty="0"/>
            </a:lvl1pPr>
          </a:lstStyle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/>
          <a:lstStyle>
            <a:lvl1pPr algn="r">
              <a:defRPr sz="1200" dirty="0"/>
            </a:lvl1pPr>
          </a:lstStyle>
          <a:p>
            <a:pPr/>
            <a:fld id="{BC5CA415-BF92-0E41-8DE0-BA8E2AE3E1C7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rtl="0" algn="l" defTabSz="91440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BA4478B4-3348-43D6-B816-FA863BF2BF3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81877B7-719F-46A3-A9D1-9F6C7BAD3E0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BA4478B4-3348-43D6-B816-FA863BF2BF3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81877B7-719F-46A3-A9D1-9F6C7BAD3E0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BA4478B4-3348-43D6-B816-FA863BF2BF3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81877B7-719F-46A3-A9D1-9F6C7BAD3E0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BA4478B4-3348-43D6-B816-FA863BF2BF3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81877B7-719F-46A3-A9D1-9F6C7BAD3E0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BA4478B4-3348-43D6-B816-FA863BF2BF3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81877B7-719F-46A3-A9D1-9F6C7BAD3E0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BA4478B4-3348-43D6-B816-FA863BF2BF3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81877B7-719F-46A3-A9D1-9F6C7BAD3E0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BA4478B4-3348-43D6-B816-FA863BF2BF3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81877B7-719F-46A3-A9D1-9F6C7BAD3E0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BA4478B4-3348-43D6-B816-FA863BF2BF3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81877B7-719F-46A3-A9D1-9F6C7BAD3E0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BA4478B4-3348-43D6-B816-FA863BF2BF3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81877B7-719F-46A3-A9D1-9F6C7BAD3E0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BA4478B4-3348-43D6-B816-FA863BF2BF3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81877B7-719F-46A3-A9D1-9F6C7BAD3E0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BA4478B4-3348-43D6-B816-FA863BF2BF3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81877B7-719F-46A3-A9D1-9F6C7BAD3E0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BA4478B4-3348-43D6-B816-FA863BF2BF36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981877B7-719F-46A3-A9D1-9F6C7BAD3E0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5.xml.rels>&#65279;<?xml version="1.0" encoding="utf-8" standalone="yes"?><Relationships xmlns="http://schemas.openxmlformats.org/package/2006/relationships"><Relationship Id="rId6" Type="http://schemas.openxmlformats.org/officeDocument/2006/relationships/image" Target="../media/image7.jpg" /><Relationship Id="rId3" Type="http://schemas.openxmlformats.org/officeDocument/2006/relationships/hyperlink" Target="https://www.facebook.com/Syncfusion/" TargetMode="External" /><Relationship Id="rId7" Type="http://schemas.openxmlformats.org/officeDocument/2006/relationships/hyperlink" Target="https://www.instagram.com/Syncfusion/" TargetMode="External" /><Relationship Id="rId2" Type="http://schemas.openxmlformats.org/officeDocument/2006/relationships/image" Target="../media/image5.jpeg" /><Relationship Id="rId1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8" Type="http://schemas.openxmlformats.org/officeDocument/2006/relationships/image" Target="../media/image8.jpg" /><Relationship Id="rId11" Type="http://schemas.openxmlformats.org/officeDocument/2006/relationships/hyperlink" Target="https://www.youtube.com/channel/UCLXDsI0w5x17C8vN3D0hoKg" TargetMode="External" /><Relationship Id="rId5" Type="http://schemas.openxmlformats.org/officeDocument/2006/relationships/hyperlink" Target="https://www.linkedin.com/company/syncfusion" TargetMode="External" /><Relationship Id="rId4" Type="http://schemas.openxmlformats.org/officeDocument/2006/relationships/image" Target="../media/image6.jpg" /><Relationship Id="rId10" Type="http://schemas.openxmlformats.org/officeDocument/2006/relationships/image" Target="../media/image9.jpg" /><Relationship Id="rId9" Type="http://schemas.openxmlformats.org/officeDocument/2006/relationships/hyperlink" Target="https://twitter.com/Syncfusio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-1" y="0"/>
            <a:ext cx="12360729" cy="7063274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 noChangeArrowheads="1"/>
          </p:cNvSpPr>
          <p:nvPr/>
        </p:nvSpPr>
        <p:spPr bwMode="white">
          <a:xfrm>
            <a:off x="794344" y="611190"/>
            <a:ext cx="10081550" cy="81323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 rt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sz="4000" b="1" dirty="0">
                <a:solidFill>
                  <a:srgbClr val="0070C0"/>
                </a:solidFill>
                <a:latin typeface="Rockwell"/>
              </a:rPr>
              <a:t>	</a:t>
            </a:r>
            <a:r>
              <a:rPr lang="en-US" sz="4000" b="1" dirty="0">
                <a:solidFill>
                  <a:schemeClr val="accent5"/>
                </a:solidFill>
                <a:latin typeface="Segoe UI"/>
                <a:cs typeface="Segoe UI"/>
              </a:rPr>
              <a:t>PRESENTER</a:t>
            </a:r>
            <a:r>
              <a:rPr lang="en-US" sz="3600" b="1" dirty="0">
                <a:solidFill>
                  <a:schemeClr val="accent5"/>
                </a:solidFill>
                <a:latin typeface="Segoe UI"/>
                <a:cs typeface="Segoe UI"/>
              </a:rPr>
              <a:t>: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white">
          <a:xfrm>
            <a:off x="-3908" y="6023295"/>
            <a:ext cx="12192000" cy="834706"/>
            <a:chOff x="0" y="6023295"/>
            <a:chExt cx="12192000" cy="834706"/>
          </a:xfrm>
          <a:ln>
            <a:headEnd type="none"/>
            <a:tailEnd type="none"/>
          </a:ln>
        </p:grpSpPr>
        <p:sp>
          <p:nvSpPr>
            <p:cNvPr id="20" name="Rectangle 19"/>
            <p:cNvSpPr>
              <a:spLocks/>
            </p:cNvSpPr>
            <p:nvPr/>
          </p:nvSpPr>
          <p:spPr bwMode="white">
            <a:xfrm>
              <a:off x="0" y="6023295"/>
              <a:ext cx="12192000" cy="834706"/>
            </a:xfrm>
            <a:prstGeom prst="rect">
              <a:avLst/>
            </a:prstGeom>
            <a:solidFill>
              <a:srgbClr val="0070C0"/>
            </a:solidFill>
            <a:ln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wrap="square"/>
            <a:lstStyle/>
            <a:p>
              <a:pPr algn="ctr" defTabSz="914400"/>
              <a:endParaRPr lang="en-US" dirty="0">
                <a:solidFill>
                  <a:srgbClr val="505487"/>
                </a:solidFill>
              </a:endParaRPr>
            </a:p>
          </p:txBody>
        </p:sp>
        <p:grpSp>
          <p:nvGrpSpPr>
            <p:cNvPr id="5" name="Group 4"/>
            <p:cNvGrpSpPr>
              <a:grpSpLocks/>
            </p:cNvGrpSpPr>
            <p:nvPr/>
          </p:nvGrpSpPr>
          <p:grpSpPr bwMode="white">
            <a:xfrm>
              <a:off x="178891" y="6189988"/>
              <a:ext cx="3949223" cy="509283"/>
              <a:chOff x="178891" y="6189988"/>
              <a:chExt cx="3949223" cy="509283"/>
            </a:xfrm>
            <a:ln>
              <a:headEnd type="none"/>
              <a:tailEnd type="none"/>
            </a:ln>
          </p:grpSpPr>
          <p:sp>
            <p:nvSpPr>
              <p:cNvPr id="22" name="Rectangle 21"/>
              <p:cNvSpPr>
                <a:spLocks/>
              </p:cNvSpPr>
              <p:nvPr/>
            </p:nvSpPr>
            <p:spPr bwMode="white">
              <a:xfrm>
                <a:off x="178891" y="6422272"/>
                <a:ext cx="3949223" cy="276999"/>
              </a:xfrm>
              <a:prstGeom prst="rect">
                <a:avLst/>
              </a:prstGeom>
              <a:ln>
                <a:headEnd type="none"/>
                <a:tailEnd type="none"/>
              </a:ln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sz="1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Copyright © 2018 AdventureWorks, Inc.   All rights reserved.</a:t>
                </a:r>
              </a:p>
            </p:txBody>
          </p:sp>
          <p:sp>
            <p:nvSpPr>
              <p:cNvPr id="24" name="Rectangle 23"/>
              <p:cNvSpPr>
                <a:spLocks/>
              </p:cNvSpPr>
              <p:nvPr/>
            </p:nvSpPr>
            <p:spPr bwMode="white">
              <a:xfrm>
                <a:off x="196475" y="6189988"/>
                <a:ext cx="906017" cy="307777"/>
              </a:xfrm>
              <a:prstGeom prst="rect">
                <a:avLst/>
              </a:prstGeom>
              <a:ln>
                <a:headEnd type="none"/>
                <a:tailEnd type="none"/>
              </a:ln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sz="1400" dirty="0">
                    <a:solidFill>
                      <a:schemeClr val="bg1"/>
                    </a:solidFill>
                  </a:rPr>
                  <a:t>July 2018 </a:t>
                </a:r>
              </a:p>
            </p:txBody>
          </p:sp>
        </p:grpSp>
      </p:grpSp>
      <p:sp>
        <p:nvSpPr>
          <p:cNvPr id="14" name="Content Placeholder 7"/>
          <p:cNvSpPr txBox="1">
            <a:spLocks noChangeArrowheads="1"/>
          </p:cNvSpPr>
          <p:nvPr/>
        </p:nvSpPr>
        <p:spPr bwMode="white">
          <a:xfrm>
            <a:off x="4947494" y="4392500"/>
            <a:ext cx="2566988" cy="123640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 marL="228600" indent="-228600" rtl="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rtl="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Robert</a:t>
            </a:r>
          </a:p>
          <a:p>
            <a:pPr marL="0" indent="0" algn="ctr" defTabSz="91440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Product Solutions Specialist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4956642" y="1749454"/>
            <a:ext cx="2270900" cy="2105863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ChangeArrowheads="1"/>
          </p:cNvSpPr>
          <p:nvPr/>
        </p:nvSpPr>
        <p:spPr bwMode="white">
          <a:xfrm>
            <a:off x="433283" y="724071"/>
            <a:ext cx="4381605" cy="63115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noAutofit/>
          </a:bodyPr>
          <a:lstStyle>
            <a:lvl1pPr rt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rtl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i="0" u="none" spc="0" kern="120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Segoe UI"/>
                <a:ea typeface="+mj-ea"/>
                <a:cs typeface="Segoe UI"/>
              </a:rPr>
              <a:t>Q&amp;A SEGMENT</a:t>
            </a:r>
          </a:p>
        </p:txBody>
      </p:sp>
      <p:sp>
        <p:nvSpPr>
          <p:cNvPr id="5" name="Content Placeholder 7"/>
          <p:cNvSpPr txBox="1">
            <a:spLocks noChangeArrowheads="1"/>
          </p:cNvSpPr>
          <p:nvPr/>
        </p:nvSpPr>
        <p:spPr bwMode="white">
          <a:xfrm>
            <a:off x="433283" y="1873155"/>
            <a:ext cx="7461767" cy="185588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/>
          <a:lstStyle>
            <a:lvl1pPr marL="228600" indent="-228600" rtl="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rtl="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rtl="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rtl="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rtl="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rtl="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rtl="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rtl="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rtl="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rtl="0" algn="l" defTabSz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000" b="0" i="0" u="none" spc="0" kern="120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cs typeface="Segoe UI"/>
              </a:rPr>
              <a:t>Q&amp;A segment will be at the end of the webinar.</a:t>
            </a:r>
          </a:p>
          <a:p>
            <a:pPr marL="228600" indent="-228600" rtl="0" algn="l" defTabSz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000" b="0" i="0" u="none" spc="0" kern="120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cs typeface="Segoe UI"/>
              </a:rPr>
              <a:t>Please enter your questions in the Questions window.</a:t>
            </a:r>
          </a:p>
          <a:p>
            <a:pPr marL="228600" indent="-228600" rtl="0" algn="l" defTabSz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000" b="0" i="0" u="none" spc="0" kern="120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cs typeface="Segoe UI"/>
              </a:rPr>
              <a:t>A recording of the webinar will be available within a week.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8709161" y="277500"/>
            <a:ext cx="1946807" cy="5441325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12" name="Rectangle 11"/>
          <p:cNvSpPr>
            <a:spLocks/>
          </p:cNvSpPr>
          <p:nvPr/>
        </p:nvSpPr>
        <p:spPr bwMode="white">
          <a:xfrm>
            <a:off x="-3908" y="6023295"/>
            <a:ext cx="12192000" cy="834706"/>
          </a:xfrm>
          <a:prstGeom prst="rect">
            <a:avLst/>
          </a:prstGeom>
          <a:solidFill>
            <a:srgbClr val="0070C0"/>
          </a:solidFill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endParaRPr lang="en-US" dirty="0">
              <a:solidFill>
                <a:srgbClr val="505487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white">
          <a:xfrm>
            <a:off x="187683" y="6422272"/>
            <a:ext cx="3949223" cy="276999"/>
          </a:xfrm>
          <a:prstGeom prst="rect">
            <a:avLst/>
          </a:prstGeom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defTabSz="914400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Copyright © 2018 AdventureWorks, Inc.   All rights reserved.</a:t>
            </a:r>
          </a:p>
        </p:txBody>
      </p:sp>
      <p:sp>
        <p:nvSpPr>
          <p:cNvPr id="16" name="Rectangle 15"/>
          <p:cNvSpPr>
            <a:spLocks/>
          </p:cNvSpPr>
          <p:nvPr/>
        </p:nvSpPr>
        <p:spPr bwMode="white">
          <a:xfrm>
            <a:off x="205267" y="6189988"/>
            <a:ext cx="906017" cy="307777"/>
          </a:xfrm>
          <a:prstGeom prst="rect">
            <a:avLst/>
          </a:prstGeom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defTabSz="914400"/>
            <a:r>
              <a:rPr lang="en-US" sz="1400" dirty="0">
                <a:solidFill>
                  <a:schemeClr val="bg1"/>
                </a:solidFill>
              </a:rPr>
              <a:t>July 2018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ChangeArrowheads="1"/>
          </p:cNvSpPr>
          <p:nvPr/>
        </p:nvSpPr>
        <p:spPr bwMode="white">
          <a:xfrm>
            <a:off x="3604095" y="662816"/>
            <a:ext cx="4890266" cy="66615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b" wrap="square">
            <a:normAutofit fontScale="85000" lnSpcReduction="10000"/>
          </a:bodyPr>
          <a:lstStyle>
            <a:lvl1pPr rt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/>
            <a:r>
              <a:rPr lang="en-US" sz="3600" b="1" dirty="0">
                <a:solidFill>
                  <a:schemeClr val="accent5"/>
                </a:solidFill>
                <a:latin typeface="Segoe UI"/>
                <a:cs typeface="Segoe UI"/>
              </a:rPr>
              <a:t>ABOUT Adventure Works</a:t>
            </a:r>
            <a:endParaRPr lang="en-US" sz="3600" b="1" baseline="30000" dirty="0">
              <a:solidFill>
                <a:schemeClr val="accent5"/>
              </a:solidFill>
              <a:latin typeface="Segoe UI"/>
              <a:cs typeface="Segoe UI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white">
          <a:xfrm>
            <a:off x="8159013" y="685865"/>
            <a:ext cx="335348" cy="430887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none">
            <a:spAutoFit/>
          </a:bodyPr>
          <a:lstStyle/>
          <a:p>
            <a:pPr defTabSz="914400"/>
            <a:r>
              <a:rPr lang="en-US" sz="2200" baseline="30000" dirty="0">
                <a:solidFill>
                  <a:schemeClr val="accent5"/>
                </a:solidFill>
                <a:latin typeface="HelveticaNeueLT Pro 57 Cn"/>
              </a:rPr>
              <a:t>®</a:t>
            </a:r>
            <a:endParaRPr lang="en-US" sz="2200" dirty="0">
              <a:solidFill>
                <a:schemeClr val="accent5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white">
          <a:xfrm>
            <a:off x="-3908" y="6023295"/>
            <a:ext cx="12192000" cy="834706"/>
          </a:xfrm>
          <a:prstGeom prst="rect">
            <a:avLst/>
          </a:prstGeom>
          <a:solidFill>
            <a:srgbClr val="0070C0"/>
          </a:solidFill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endParaRPr lang="en-US" dirty="0">
              <a:solidFill>
                <a:srgbClr val="505487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white">
          <a:xfrm>
            <a:off x="187683" y="6422272"/>
            <a:ext cx="3949223" cy="276999"/>
          </a:xfrm>
          <a:prstGeom prst="rect">
            <a:avLst/>
          </a:prstGeom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defTabSz="914400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Copyright © 2018 AdventureWorks, Inc.   All rights reserved.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 bwMode="white">
          <a:xfrm>
            <a:off x="205267" y="6189988"/>
            <a:ext cx="906017" cy="307777"/>
          </a:xfrm>
          <a:prstGeom prst="rect">
            <a:avLst/>
          </a:prstGeom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defTabSz="914400"/>
            <a:r>
              <a:rPr lang="en-US" sz="1400" dirty="0">
                <a:solidFill>
                  <a:schemeClr val="bg1"/>
                </a:solidFill>
              </a:rPr>
              <a:t>July 2018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1922598" y="1795998"/>
            <a:ext cx="8229374" cy="3304032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>
        <p:pull/>
      </p:transition>
    </mc:Choice>
    <mc:Fallback>
      <p:transition spd="slow" advTm="5000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/>
          </p:cNvSpPr>
          <p:nvPr/>
        </p:nvSpPr>
        <p:spPr bwMode="white">
          <a:xfrm>
            <a:off x="469783" y="390917"/>
            <a:ext cx="11220776" cy="646331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3600" b="1" dirty="0">
                <a:solidFill>
                  <a:srgbClr val="0070C0"/>
                </a:solidFill>
                <a:latin typeface="Segoe UI"/>
                <a:cs typeface="Segoe UI"/>
              </a:rPr>
              <a:t>ALL THE TOOLS.  ONE FLAT FEE.  NO HASSLE.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1002544" y="1803123"/>
            <a:ext cx="4106859" cy="31242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13" name="Rectangle 12"/>
          <p:cNvSpPr>
            <a:spLocks/>
          </p:cNvSpPr>
          <p:nvPr/>
        </p:nvSpPr>
        <p:spPr bwMode="white">
          <a:xfrm>
            <a:off x="6190390" y="1674969"/>
            <a:ext cx="4902046" cy="20313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s-CR" b="1" dirty="0">
                <a:solidFill>
                  <a:schemeClr val="bg2">
                    <a:lumMod val="25000"/>
                  </a:schemeClr>
                </a:solidFill>
              </a:rPr>
              <a:t>Connect with us on social media: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defTabSz="914400"/>
            <a:endParaRPr lang="en-US" dirty="0">
              <a:solidFill>
                <a:srgbClr val="00B0F0"/>
              </a:solidFill>
              <a:latin typeface="+mj-lt"/>
            </a:endParaRPr>
          </a:p>
          <a:p>
            <a:pPr defTabSz="914400"/>
            <a:endParaRPr lang="en-US" dirty="0">
              <a:solidFill>
                <a:srgbClr val="505050"/>
              </a:solidFill>
              <a:latin typeface="+mj-lt"/>
            </a:endParaRPr>
          </a:p>
          <a:p>
            <a:pPr defTabSz="914400"/>
            <a:br>
              <a:rPr lang="en-US" dirty="0">
                <a:solidFill>
                  <a:srgbClr val="505050"/>
                </a:solidFill>
                <a:latin typeface="+mj-lt"/>
              </a:rPr>
            </a:br>
            <a:endParaRPr lang="en-US" dirty="0">
              <a:solidFill>
                <a:srgbClr val="505050"/>
              </a:solidFill>
              <a:latin typeface="+mj-lt"/>
            </a:endParaRPr>
          </a:p>
          <a:p>
            <a:pPr defTabSz="914400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Send us an email:</a:t>
            </a:r>
            <a:endParaRPr lang="en-US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 defTabSz="914400"/>
            <a:r>
              <a:rPr lang="en-US" dirty="0">
                <a:solidFill>
                  <a:srgbClr val="09B1CF"/>
                </a:solidFill>
                <a:latin typeface="+mj-lt"/>
              </a:rPr>
              <a:t>sales@adventureworks.com</a:t>
            </a:r>
            <a:r>
              <a:rPr lang="en-US" dirty="0">
                <a:solidFill>
                  <a:srgbClr val="09B1CF"/>
                </a:solidFill>
                <a:latin typeface="proxima-nova"/>
              </a:rPr>
              <a:t> </a:t>
            </a:r>
            <a:endParaRPr lang="en-US" dirty="0">
              <a:solidFill>
                <a:srgbClr val="505050"/>
              </a:solidFill>
              <a:latin typeface="proxima-nova"/>
            </a:endParaRPr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5842046" y="1674969"/>
            <a:ext cx="0" cy="33805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white">
          <a:xfrm>
            <a:off x="7020339" y="2128874"/>
            <a:ext cx="591925" cy="591925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6" name="Picture 15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>
            <a:lum/>
          </a:blip>
          <a:srcRect/>
          <a:stretch>
            <a:fillRect/>
          </a:stretch>
        </p:blipFill>
        <p:spPr bwMode="white">
          <a:xfrm>
            <a:off x="7749623" y="2128874"/>
            <a:ext cx="595707" cy="59570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7" name="Picture 16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>
            <a:lum/>
          </a:blip>
          <a:srcRect/>
          <a:stretch>
            <a:fillRect/>
          </a:stretch>
        </p:blipFill>
        <p:spPr bwMode="white">
          <a:xfrm>
            <a:off x="8482689" y="2128874"/>
            <a:ext cx="593132" cy="593132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8" name="Picture 17">
            <a:hlinkClick r:id="rId9" action="ppaction://hlinkfile"/>
          </p:cNvPr>
          <p:cNvPicPr>
            <a:picLocks noChangeAspect="1"/>
          </p:cNvPicPr>
          <p:nvPr/>
        </p:nvPicPr>
        <p:blipFill>
          <a:blip r:embed="rId10">
            <a:lum/>
          </a:blip>
          <a:srcRect/>
          <a:stretch>
            <a:fillRect/>
          </a:stretch>
        </p:blipFill>
        <p:spPr bwMode="white">
          <a:xfrm>
            <a:off x="6291052" y="2128874"/>
            <a:ext cx="591925" cy="591925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4" name="Picture 3">
            <a:hlinkClick r:id="rId11" action="ppaction://hlinkfile"/>
          </p:cNvPr>
          <p:cNvPicPr>
            <a:picLocks noChangeAspect="1"/>
          </p:cNvPicPr>
          <p:nvPr/>
        </p:nvPicPr>
        <p:blipFill>
          <a:blip r:embed="rId12">
            <a:lum/>
          </a:blip>
          <a:srcRect/>
          <a:stretch>
            <a:fillRect/>
          </a:stretch>
        </p:blipFill>
        <p:spPr bwMode="white">
          <a:xfrm>
            <a:off x="9171496" y="2128874"/>
            <a:ext cx="591925" cy="591925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19" name="Rectangle 18"/>
          <p:cNvSpPr>
            <a:spLocks/>
          </p:cNvSpPr>
          <p:nvPr/>
        </p:nvSpPr>
        <p:spPr bwMode="white">
          <a:xfrm>
            <a:off x="-15829" y="6023294"/>
            <a:ext cx="12192000" cy="834706"/>
          </a:xfrm>
          <a:prstGeom prst="rect">
            <a:avLst/>
          </a:prstGeom>
          <a:solidFill>
            <a:srgbClr val="0070C0"/>
          </a:solidFill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endParaRPr lang="en-US" dirty="0">
              <a:solidFill>
                <a:srgbClr val="505487"/>
              </a:solidFill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 bwMode="white">
          <a:xfrm>
            <a:off x="187683" y="6422272"/>
            <a:ext cx="3949223" cy="276999"/>
          </a:xfrm>
          <a:prstGeom prst="rect">
            <a:avLst/>
          </a:prstGeom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defTabSz="914400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Copyright © 2018 AdventureWorks, Inc.   All rights reserved.</a:t>
            </a:r>
          </a:p>
        </p:txBody>
      </p:sp>
      <p:sp>
        <p:nvSpPr>
          <p:cNvPr id="26" name="Rectangle 25"/>
          <p:cNvSpPr>
            <a:spLocks/>
          </p:cNvSpPr>
          <p:nvPr/>
        </p:nvSpPr>
        <p:spPr bwMode="white">
          <a:xfrm>
            <a:off x="205267" y="6189988"/>
            <a:ext cx="906017" cy="307777"/>
          </a:xfrm>
          <a:prstGeom prst="rect">
            <a:avLst/>
          </a:prstGeom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defTabSz="914400"/>
            <a:r>
              <a:rPr lang="en-US" sz="1400" dirty="0">
                <a:solidFill>
                  <a:schemeClr val="bg1"/>
                </a:solidFill>
              </a:rPr>
              <a:t>July 2018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Characters>0</Characters>
  <Lines>0</Lines>
  <MMClips>0</MMClips>
  <Notes>0</Notes>
  <Pages>0</Pages>
  <Paragraphs>24</Paragraphs>
  <PresentationFormat>Widescreen</PresentationFormat>
  <HiddenSlides>0</HiddenSlides>
  <LinksUpToDate>false</LinksUpToDate>
  <ScaleCrop>false</ScaleCrop>
  <Slides>5</Slides>
  <TotalTime>19235</TotalTime>
  <Words>116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Savitha V</dc:creator>
  <cp:lastModifiedBy>Ramaraj Marimuthu</cp:lastModifiedBy>
  <dcterms:created xsi:type="dcterms:W3CDTF">2017-01-23T09:12:49Z</dcterms:created>
  <dcterms:modified xsi:type="dcterms:W3CDTF">2018-09-06T09:06:03Z</dcterms:modified>
  <cp:revision>269</cp:revision>
  <dc:title>PowerPoint Presentation</dc:title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