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1E5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 rot="0"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 rot="0"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Char char="•"/>
            </a:pPr>
            <a:r>
              <a:rPr/>
              <a:t>The company acquired the MCY corporation for 20 billion dollars and became the top revenue maker for the year 2015.</a:t>
            </a:r>
          </a:p>
          <a:p>
            <a:pPr marL="444500" indent="-444500" defTabSz="914400">
              <a:buChar char="•"/>
            </a:pPr>
            <a:r>
              <a:rPr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 rot="0"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rPr/>
              <a:t>IMN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2023-04-25T05:10:28Z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