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8" r:id="rId3"/>
    <p:sldId id="259" r:id="rId4"/>
    <p:sldId id="260" r:id="rId5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84D0-FEDC-01FD-774B-D3944CDEA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</p:spTree>
    <p:extLst>
      <p:ext uri="{BB962C8B-B14F-4D97-AF65-F5344CB8AC3E}">
        <p14:creationId xmlns:p14="http://schemas.microsoft.com/office/powerpoint/2010/main" val="384714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8A178-3180-7BCB-6829-0329E35F45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8725" y="2306320"/>
            <a:ext cx="3322956" cy="2507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44B1C8-7AD8-AE6E-89A1-C7F08D7CC3D8}"/>
              </a:ext>
            </a:extLst>
          </p:cNvPr>
          <p:cNvSpPr txBox="1"/>
          <p:nvPr/>
        </p:nvSpPr>
        <p:spPr>
          <a:xfrm>
            <a:off x="1676400" y="1576440"/>
            <a:ext cx="7132320" cy="416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2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kern="1600" dirty="0">
                <a:effectLst/>
                <a:ea typeface="Arial" panose="020B0604020202020204" pitchFamily="34" charset="0"/>
              </a:rPr>
              <a:t>Mountain-200</a:t>
            </a:r>
            <a:endParaRPr lang="en-US" sz="2800" b="1" kern="1600" dirty="0">
              <a:effectLst/>
            </a:endParaRP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Product No: BK-M68B-38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Size: 38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Weight: 25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Price: $2,294.99</a:t>
            </a:r>
          </a:p>
        </p:txBody>
      </p:sp>
      <p:sp>
        <p:nvSpPr>
          <p:cNvPr id="5" name="TextBox2">
            <a:extLst>
              <a:ext uri="{FF2B5EF4-FFF2-40B4-BE49-F238E27FC236}">
                <a16:creationId xmlns:a16="http://schemas.microsoft.com/office/drawing/2014/main" id="{5CD6FACB-B2A3-CFFF-7585-974608429737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560169"/>
            <a:ext cx="10833100" cy="646331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>
            <a:spAutoFit/>
          </a:bodyPr>
          <a:lstStyle/>
          <a:p>
            <a:pPr algn="ctr" defTabSz="914400"/>
            <a:r>
              <a:rPr lang="en-US" sz="3600" dirty="0"/>
              <a:t>Product Overview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180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7C319-01BB-C99E-2679-F415131182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050" y="2304288"/>
            <a:ext cx="3319272" cy="2505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0D288-806E-4BD3-371B-99773005AA21}"/>
              </a:ext>
            </a:extLst>
          </p:cNvPr>
          <p:cNvSpPr txBox="1"/>
          <p:nvPr/>
        </p:nvSpPr>
        <p:spPr>
          <a:xfrm>
            <a:off x="1673352" y="1572768"/>
            <a:ext cx="7132320" cy="416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2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kern="1600" dirty="0">
                <a:effectLst/>
                <a:ea typeface="Arial" panose="020B0604020202020204" pitchFamily="34" charset="0"/>
              </a:rPr>
              <a:t>Mountain-300</a:t>
            </a:r>
            <a:endParaRPr lang="en-US" sz="2800" b="1" kern="1600" dirty="0">
              <a:effectLst/>
            </a:endParaRP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Product No: BK-M47B-38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Size: 35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Weight: 22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Price: $1,079.99</a:t>
            </a:r>
          </a:p>
        </p:txBody>
      </p:sp>
      <p:sp>
        <p:nvSpPr>
          <p:cNvPr id="5" name="TextBox2">
            <a:extLst>
              <a:ext uri="{FF2B5EF4-FFF2-40B4-BE49-F238E27FC236}">
                <a16:creationId xmlns:a16="http://schemas.microsoft.com/office/drawing/2014/main" id="{C3A581B9-47AB-295E-7D0A-AB5EEABF67D9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560169"/>
            <a:ext cx="10833100" cy="646331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>
            <a:spAutoFit/>
          </a:bodyPr>
          <a:lstStyle/>
          <a:p>
            <a:pPr algn="ctr" defTabSz="914400"/>
            <a:r>
              <a:rPr lang="en-US" sz="3600" dirty="0"/>
              <a:t>Product Overview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818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E3662-E1E1-AAB3-F247-985FFF958FF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7336" y="2304288"/>
            <a:ext cx="3319272" cy="2505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D4CAA-D5E4-E9C4-3F6F-FFD696AC2903}"/>
              </a:ext>
            </a:extLst>
          </p:cNvPr>
          <p:cNvSpPr txBox="1"/>
          <p:nvPr/>
        </p:nvSpPr>
        <p:spPr>
          <a:xfrm>
            <a:off x="1673352" y="1573043"/>
            <a:ext cx="7132320" cy="416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2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800" b="1" kern="1600" dirty="0">
                <a:effectLst/>
                <a:ea typeface="Arial" panose="020B0604020202020204" pitchFamily="34" charset="0"/>
              </a:rPr>
              <a:t>Road-150</a:t>
            </a:r>
            <a:endParaRPr lang="en-US" sz="2800" b="1" kern="1600" dirty="0">
              <a:effectLst/>
            </a:endParaRP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Product No: BK-R93R-44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Size: 44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Weight: 14</a:t>
            </a:r>
          </a:p>
          <a:p>
            <a:pPr marL="0" marR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Price: $3,578.27</a:t>
            </a:r>
          </a:p>
        </p:txBody>
      </p:sp>
      <p:sp>
        <p:nvSpPr>
          <p:cNvPr id="5" name="TextBox2">
            <a:extLst>
              <a:ext uri="{FF2B5EF4-FFF2-40B4-BE49-F238E27FC236}">
                <a16:creationId xmlns:a16="http://schemas.microsoft.com/office/drawing/2014/main" id="{66D368F3-FCA8-E860-9E2D-03FBEBEC7C78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560169"/>
            <a:ext cx="10833100" cy="646331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>
            <a:spAutoFit/>
          </a:bodyPr>
          <a:lstStyle/>
          <a:p>
            <a:pPr algn="ctr" defTabSz="914400"/>
            <a:r>
              <a:rPr lang="en-US" sz="3600" dirty="0"/>
              <a:t>Product Overview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4834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0</Pages>
  <Words>53</Words>
  <Characters>0</Characters>
  <Application>Microsoft Office PowerPoint</Application>
  <PresentationFormat>Widescreen</PresentationFormat>
  <Lines>0</Lines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Product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Sneha Biju</cp:lastModifiedBy>
  <cp:revision>9</cp:revision>
  <dcterms:modified xsi:type="dcterms:W3CDTF">2024-04-03T13:55:33Z</dcterms:modified>
</cp:coreProperties>
</file>