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XlsIO-Examples\Create%20and%20Edit%20Charts\Custom%20Chart\NET%20Standard\Custom%20Chart\Custom%20Chart\bin\Debug\netcoreapp3.1\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Crescent City, 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Precipitation,in.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B7C-4370-9CE9-C7E63252158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B7C-4370-9CE9-C7E63252158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B7C-4370-9CE9-C7E63252158B}"/>
              </c:ext>
            </c:extLst>
          </c:dPt>
          <c:cat>
            <c:strRef>
              <c:f>Sheet1!$A$4:$A$6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3"/>
                <c:pt idx="0">
                  <c:v>10.9</c:v>
                </c:pt>
                <c:pt idx="1">
                  <c:v>8.9</c:v>
                </c:pt>
                <c:pt idx="2">
                  <c:v>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7C-4370-9CE9-C7E632521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59983360"/>
        <c:axId val="57253888"/>
      </c:barChart>
      <c:lineChart>
        <c:grouping val="standard"/>
        <c:varyColors val="0"/>
        <c:ser>
          <c:idx val="1"/>
          <c:order val="1"/>
          <c:tx>
            <c:v>Temperature,deg.F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Sheet1!$A$4:$A$6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3"/>
                <c:pt idx="0">
                  <c:v>47.5</c:v>
                </c:pt>
                <c:pt idx="1">
                  <c:v>48.7</c:v>
                </c:pt>
                <c:pt idx="2">
                  <c:v>48.9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7C-4370-9CE9-C7E632521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908672"/>
        <c:axId val="61870848"/>
      </c:lineChart>
      <c:catAx>
        <c:axId val="599833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53888"/>
        <c:crosses val="autoZero"/>
        <c:auto val="1"/>
        <c:lblAlgn val="ctr"/>
        <c:lblOffset val="100"/>
        <c:tickMarkSkip val="1"/>
        <c:noMultiLvlLbl val="0"/>
      </c:catAx>
      <c:valAx>
        <c:axId val="57253888"/>
        <c:scaling>
          <c:orientation val="minMax"/>
          <c:max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83360"/>
        <c:crosses val="autoZero"/>
        <c:crossBetween val="between"/>
      </c:valAx>
      <c:catAx>
        <c:axId val="629086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61870848"/>
        <c:crosses val="max"/>
        <c:auto val="1"/>
        <c:lblAlgn val="ctr"/>
        <c:lblOffset val="100"/>
        <c:tickMarkSkip val="1"/>
        <c:noMultiLvlLbl val="0"/>
      </c:catAx>
      <c:valAx>
        <c:axId val="6187084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08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03E9-78FE-C22D-8D5E-0BA185ADD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0B6BC-969E-48C2-15F9-39CB2240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2E73E-DC42-55B3-6E14-94843EA9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5510-A0D0-FD0B-E6FA-22D9F84C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C50F7-CBCC-2285-73C8-5A4CD6BD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D533-49D4-1A10-4A95-F5B59B11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41F92-57AA-FDCA-D562-F3C745C27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C0DFC-50FA-330F-E8B7-01406CE3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98E3-E0DE-343D-7183-4B416547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DC90-ADC2-D528-1A97-907889DC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8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70DA1-5370-E57E-12D9-26E992D60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BA56F-F9B2-C964-E7C1-9F47F34E4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3CEB9-46F7-578E-D89B-7079940F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B94E-6F09-14F1-0E88-3FA21FA6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84268-119D-25FE-98BE-59C15846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0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CD4A-9F56-60D3-5002-D9269D11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3420-1F06-0BE6-60B0-415590089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9EADA-D7EF-6062-9CD8-513662B9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DB3A-27EB-17E2-27E3-922E7BB5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7BE6-D877-5493-C02B-84A3E4DC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7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14C8-43B9-08CE-E10E-69282FE3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A0D56-CE8A-2BB7-EEA1-8CB432F4D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449AB-4B30-C502-8EDA-A20F020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DAD6-9EAD-6E1D-527A-6C182DD3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47CD-0398-3467-1CAA-DF3CA87E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3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B877-D8AA-D5CC-BBD0-C74405BE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5C1C-EA51-FF41-E6E8-2A7BB72B6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2414B-8922-EAC4-4115-D1622BC40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BFA27-8E92-4EF9-870C-3F2C57DA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A0C9-4DB0-DEA7-B577-3B9A90A3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DBD13-DE93-9C3B-9AD4-1E73D600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1ACF-6F9E-77E6-6904-E3C5E962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E3E0-6E7C-6C7A-E2F5-1CAED8C3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68D73-C273-71CB-21D6-4CF9DB5F4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221A3-4714-07C5-4B51-E5AFC6926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4BB60-6FB4-6066-CD8E-12DD789C4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4B6F3-7BE0-201A-2D51-F854D86D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7A25D-60E6-2C5B-0DE0-20BFF439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EEE27-2416-5382-3024-64CC1508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18AB-402D-59CB-30AE-C18CAC6B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3805-BDA5-462D-05F8-9C7EA8DD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ABBA-969F-8226-8AEA-66982496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3E185-CFFA-A171-4D00-A3429D79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69989-1D4E-113A-D6A0-2278D470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E33AC-8A97-C187-C0AB-CF9D58FB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8F10-F208-CCE1-0BC8-9B989A75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C640-BDFF-33DD-0F3F-B2A4FA08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E557-2CBE-73DE-C3FE-62CD9BEA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C68D0-58FA-0017-4759-C72994526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0DB6-476E-96DD-A79C-ADAA1D2A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FB1C-8F5F-8AD9-B64D-0D1208A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0920A-7429-565A-9169-6025B954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08A0-3C8A-C6FA-8C5E-9F167D1D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4EB12-5CB7-5D5A-BDBF-94B428471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B220-F6F2-85F4-EF0A-02996125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DAFC7-A7A5-F3FB-4E71-11F1E67A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EA30A-6DA6-04F4-ABFA-B3838D6A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1798A-786C-A5BA-A519-31B1CF95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1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166B8-2CE3-B0EC-6625-E78BCFEF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20F0-0E28-ADE0-17E4-13BE63434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2713-E69A-8C04-D498-AC7ED546B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0995-AE59-4AE0-8CC3-6111F529421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CC29-7C64-AB3D-E01E-5BE2405AD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0353-AC5B-558F-B74A-4F316B7AA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A244-1614-4B34-A030-D56A38B2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204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551977"/>
              </p:ext>
            </p:extLst>
          </p:nvPr>
        </p:nvGraphicFramePr>
        <p:xfrm>
          <a:off x="1666240" y="721360"/>
          <a:ext cx="8300720" cy="453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695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Muruganandam</dc:creator>
  <cp:lastModifiedBy>Venkatesh Muruganandam</cp:lastModifiedBy>
  <cp:revision>2</cp:revision>
  <dcterms:created xsi:type="dcterms:W3CDTF">2023-11-01T06:21:12Z</dcterms:created>
  <dcterms:modified xsi:type="dcterms:W3CDTF">2023-11-01T06:24:12Z</dcterms:modified>
</cp:coreProperties>
</file>