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Price Details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Apple</c:v>
                </c:pt>
                <c:pt idx="1">
                  <c:v>Orange</c:v>
                </c:pt>
                <c:pt idx="2">
                  <c:v>Pine apple</c:v>
                </c:pt>
                <c:pt idx="3">
                  <c:v>Banana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75</c:v>
                </c:pt>
                <c:pt idx="2">
                  <c:v>45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CC-4234-97DE-4FC8872DAC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Apple</c:v>
                </c:pt>
                <c:pt idx="1">
                  <c:v>Orange</c:v>
                </c:pt>
                <c:pt idx="2">
                  <c:v>Pine apple</c:v>
                </c:pt>
                <c:pt idx="3">
                  <c:v>Banana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96</c:v>
                </c:pt>
                <c:pt idx="1">
                  <c:v>105</c:v>
                </c:pt>
                <c:pt idx="2">
                  <c:v>70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CC-4234-97DE-4FC8872DAC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5472304"/>
        <c:axId val="1200792400"/>
      </c:barChart>
      <c:catAx>
        <c:axId val="1265472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Fruits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0792400"/>
        <c:crosses val="autoZero"/>
        <c:auto val="1"/>
        <c:lblAlgn val="ctr"/>
        <c:lblOffset val="100"/>
        <c:noMultiLvlLbl val="0"/>
      </c:catAx>
      <c:valAx>
        <c:axId val="120079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547230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7107-60D6-A15A-6204-D9FFF1138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A1999-83D7-F927-D5C3-106B161FB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F56F6-7BEE-C210-E313-44A2A1B2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7177-70CC-4557-8C64-269A2C7B71B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9628-EF2E-C3B5-81A9-BE066B94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51068-A85A-5BF3-5309-52B5D683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677-D0BB-4DF9-AE70-1704F54E0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6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14A2-CFCF-AEB5-9322-B590A2CA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5CD55-3652-F277-27A5-C047B6D6C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F4196-D6EE-052A-C3D9-EC320B59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7177-70CC-4557-8C64-269A2C7B71B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1FFF2-B5CD-E9C4-852C-79CF55FB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68798-BD8D-B996-5E80-BE2B96D4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677-D0BB-4DF9-AE70-1704F54E0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2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62F36-9A3D-150D-3F0C-9EC33DA6E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45A66-D233-385E-70FD-6CA880D03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51163-1A85-9471-0E22-94D245B8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7177-70CC-4557-8C64-269A2C7B71B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D7EE2-6681-D921-B1FF-7928779A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EF2FF-B78D-712C-3E07-5B8A0847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677-D0BB-4DF9-AE70-1704F54E0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9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3F96-DFFF-F625-9A58-550E8A85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55413-411E-BB3A-A12B-ABA5A9B8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E8C9B-45D4-F0F3-6215-0DA15ABB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7177-70CC-4557-8C64-269A2C7B71B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66B9B-CE0F-7A7A-E703-EA6B1D14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56CAD-D999-9157-8CC6-585DAC89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677-D0BB-4DF9-AE70-1704F54E0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4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0A49-0AA9-0E17-28FA-3CD2627A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E64D1-8A1F-3BD1-1B01-D3A46EBF7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04E55-3168-D11C-BE78-0BC203B1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7177-70CC-4557-8C64-269A2C7B71B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0AD12-F596-CFDD-3AC6-AA59231A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60916-D4C6-E3D7-8F93-DCE5C3B9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677-D0BB-4DF9-AE70-1704F54E0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0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7032-B0AF-1B3E-389A-D39FDB7C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D63FA-F4C8-8013-4FD6-290AD4BB4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6BBC1-142F-697B-4B97-C8DD4A278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2A501-FCD5-3A43-B602-053945EB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7177-70CC-4557-8C64-269A2C7B71B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51A5D-F893-646E-E82D-5A4B0A7B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6CF52-8A3B-B628-5966-6C34C327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677-D0BB-4DF9-AE70-1704F54E0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9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379C-CB80-5D56-2F82-C695A09E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65B2B-BC67-2D03-B4EA-1A7F300D9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B93ED-C612-62AC-8851-ED38216C2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330E5-F46A-27DB-BADD-28DC08EA0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8813B-C631-3ECE-E4DE-8857E01E3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9A697-98C8-F93C-6A81-8B129EC6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7177-70CC-4557-8C64-269A2C7B71B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27E765-351F-8AF9-F334-A903ADBF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35940-0E41-71A2-7C44-67DCCF6F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677-D0BB-4DF9-AE70-1704F54E0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7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DDDF-9877-A0DD-D714-53DA5AEE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A3D8A-A023-B66F-0165-90D2D042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7177-70CC-4557-8C64-269A2C7B71B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4C12C-B262-FF8C-F22C-0CD89512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B3306-8FA2-872D-6A87-88D6C432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677-D0BB-4DF9-AE70-1704F54E0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1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CBEA6-9903-DBE7-8684-CDC39269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7177-70CC-4557-8C64-269A2C7B71B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F012C-D202-4F66-0107-C0FFA4F9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0946A-D690-0F19-2122-3A77534D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677-D0BB-4DF9-AE70-1704F54E0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2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4EBD-86A2-A8B9-8E70-AD28DAEB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1B99C-8C80-5A55-030B-FA4057E26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CCD48-050F-8A4E-A6F4-3C2EE88D1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0CC77-8BD2-95A7-A914-FDDFCD76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7177-70CC-4557-8C64-269A2C7B71B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F9504-2254-24A3-DC1E-93A20456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6FA61-77BA-4C19-BC60-DBA56F9C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677-D0BB-4DF9-AE70-1704F54E0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9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C9C2-6B7A-7DD4-F6D7-CE63B265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85CFFB-91C8-6456-4FF3-5B8A4B6C2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01990-6C11-AF54-B8D5-3B358DBE2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794ED-55EA-E4FF-4090-9BCA12DF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7177-70CC-4557-8C64-269A2C7B71B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F7658-9DD4-B028-FABE-89E9A2AB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9FFCD-D3BB-EF80-0569-496B56E2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677-D0BB-4DF9-AE70-1704F54E0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0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0EB46-69B5-2994-9EAB-1B3B1DF9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31AD5-457B-F0C9-A26F-B092A489A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27FBE-8F5D-5224-E513-7B40D6405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57177-70CC-4557-8C64-269A2C7B71B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5D0A4-4FE2-7CF9-8136-876FE4A2E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D082A-B70F-9D2B-EE55-4F60B26F8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7B677-D0BB-4DF9-AE70-1704F54E0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2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C485B78-E851-8DA5-DD2B-3D5C92FA3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4192525"/>
              </p:ext>
            </p:extLst>
          </p:nvPr>
        </p:nvGraphicFramePr>
        <p:xfrm>
          <a:off x="1778000" y="650240"/>
          <a:ext cx="8310880" cy="4795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760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Muruganandam</dc:creator>
  <cp:lastModifiedBy>Venkatesh Muruganandam</cp:lastModifiedBy>
  <cp:revision>1</cp:revision>
  <dcterms:created xsi:type="dcterms:W3CDTF">2023-11-01T06:29:45Z</dcterms:created>
  <dcterms:modified xsi:type="dcterms:W3CDTF">2023-11-01T06:32:36Z</dcterms:modified>
</cp:coreProperties>
</file>