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ln>
          <a:noFill/>
          <a:round/>
        </a:ln>
      </c:spPr>
      <c:txPr>
        <a:bodyPr/>
        <a:lstStyle/>
        <a:p>
          <a:pPr>
            <a:defRPr sz="1860" b="1" baseline="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Purchases</c:v>
                </c:pt>
              </c:strCache>
            </c:strRef>
          </c:tx>
          <c:invertIfNegative val="1"/>
          <c:cat>
            <c:strRef>
              <c:f>'Sheet1'!$A$2:$A$6</c:f>
              <c:strCache>
                <c:ptCount val="5"/>
                <c:pt idx="0">
                  <c:v>Camembert Pierrot</c:v>
                </c:pt>
                <c:pt idx="1">
                  <c:v>Alice Mutton</c:v>
                </c:pt>
                <c:pt idx="2">
                  <c:v>Roasted Tigers</c:v>
                </c:pt>
                <c:pt idx="3">
                  <c:v>Orange Shake</c:v>
                </c:pt>
                <c:pt idx="4">
                  <c:v>Dried Apples</c:v>
                </c:pt>
              </c:strCache>
            </c:strRef>
          </c:cat>
          <c:val>
            <c:numRef>
              <c:f>'Sheet1'!$B$2:$B$6</c:f>
              <c:numCache>
                <c:formatCode>General</c:formatCode>
                <c:ptCount val="5"/>
                <c:pt idx="0">
                  <c:v>286</c:v>
                </c:pt>
                <c:pt idx="1">
                  <c:v>680</c:v>
                </c:pt>
                <c:pt idx="2">
                  <c:v>288</c:v>
                </c:pt>
                <c:pt idx="3">
                  <c:v>200</c:v>
                </c:pt>
                <c:pt idx="4">
                  <c:v>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D-4A1D-8A5D-EF3924E68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Future Expenses</c:v>
                </c:pt>
              </c:strCache>
            </c:strRef>
          </c:tx>
          <c:invertIfNegative val="1"/>
          <c:cat>
            <c:strRef>
              <c:f>'Sheet1'!$A$2:$A$6</c:f>
              <c:strCache>
                <c:ptCount val="5"/>
                <c:pt idx="0">
                  <c:v>Camembert Pierrot</c:v>
                </c:pt>
                <c:pt idx="1">
                  <c:v>Alice Mutton</c:v>
                </c:pt>
                <c:pt idx="2">
                  <c:v>Roasted Tigers</c:v>
                </c:pt>
                <c:pt idx="3">
                  <c:v>Orange Shake</c:v>
                </c:pt>
                <c:pt idx="4">
                  <c:v>Dried Apples</c:v>
                </c:pt>
              </c:strCache>
            </c:strRef>
          </c:cat>
          <c:val>
            <c:numRef>
              <c:f>'Sheet1'!$C$2:$C$6</c:f>
              <c:numCache>
                <c:formatCode>General</c:formatCode>
                <c:ptCount val="5"/>
                <c:pt idx="0">
                  <c:v>1300</c:v>
                </c:pt>
                <c:pt idx="1">
                  <c:v>700</c:v>
                </c:pt>
                <c:pt idx="2">
                  <c:v>1280</c:v>
                </c:pt>
                <c:pt idx="3">
                  <c:v>1200</c:v>
                </c:pt>
                <c:pt idx="4">
                  <c:v>2660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D-4A1D-8A5D-EF3924E68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360"/>
        <c:axId val="57253888"/>
      </c:barChart>
      <c:catAx>
        <c:axId val="5998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253888"/>
        <c:crosses val="autoZero"/>
        <c:auto val="1"/>
        <c:lblAlgn val="ctr"/>
        <c:lblOffset val="100"/>
        <c:noMultiLvlLbl val="0"/>
      </c:catAx>
      <c:valAx>
        <c:axId val="5725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983360"/>
        <c:crosses val="autoZero"/>
        <c:crossBetween val="between"/>
      </c:valAx>
      <c:spPr>
        <a:solidFill>
          <a:srgbClr val="FFFFFF"/>
        </a:solidFill>
        <a:ln>
          <a:noFill/>
          <a:round/>
        </a:ln>
      </c:spPr>
    </c:plotArea>
    <c:legend>
      <c:legendPos val="r"/>
      <c:overlay val="0"/>
    </c:legend>
    <c:plotVisOnly val="1"/>
    <c:dispBlanksAs val="gap"/>
    <c:showDLblsOverMax val="1"/>
  </c:chart>
  <c:spPr>
    <a:solidFill>
      <a:srgbClr val="FFFFFF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89A-F8B0-8C90-81EE-DF6BB1DE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7DF3-63D8-9876-6FE4-80B6883D4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6855-971C-033C-48AD-FAE0053F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FB20-0781-B73F-B3DE-FA4C83A5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BEB-48A8-E79C-189B-A6CD244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985A-06FC-8EA1-EB82-2B10833A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DC1EB-E2D8-BFE6-C32A-BC5592DC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BC61-0217-2EE4-7826-8B67FE48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492C-F59E-B522-F691-5181028F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83A2-E95E-182E-A4F2-90723268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E9605-A674-B155-E521-DA690AF56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410DC-8C67-3308-CCE1-2E5AF678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F74C-0EDC-560E-894C-755FDCB6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213C-1B03-5294-6DA5-8167B5D7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1BF6-9A4A-2484-3840-5227A703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E099-8D79-C08A-BED6-585BDF68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F37D-983A-0BFC-4A5E-8F8CE507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FFAE-E4CA-4054-B89C-95EBDF61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6A7D-A44F-087F-9EFC-A01373FD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F902-CF1F-B118-C7F5-933AA3F6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4FD5-99FF-7B52-267F-DBF2329A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D9B6-EE55-47C2-ED13-4A29CFE6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06B0-D7CF-5474-F2A3-FFC5FD38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E264-7DDB-F645-3F8C-2C2FE239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F35A-3ABF-B130-50F0-315EF125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AFED-EAA9-46E7-04F1-E906A55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961A-C3E7-7B04-22C0-1D86C071D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CA81B-741B-515C-E61D-594FE89A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99F0-BC80-2E3B-2A3B-AE12F8F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5A27-C75E-ABFA-941F-10F2592B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B0C4-67C6-D683-B8E4-82DCA09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6623-CDE9-2657-23C1-D8A331FB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5574-2EC7-240D-C4BB-B15E23BA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71705-567F-9EAC-881B-7AA7E501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11F14-BD2F-B8D8-9718-7DAA1C9F8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8C4DF-0653-847C-7FF1-7D8033A83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36834-E4D5-B56F-162E-54B8AC21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CCB81-63D4-96B8-DB60-0E2BBD6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743A6-E3E1-8F16-8094-BFAFAFE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754-96B6-223F-026F-9A4564B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9D490-D524-9BB0-4214-C08B8DE9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6825E-FC9F-0A39-824C-83738954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9CFA-0A44-D7A4-5B16-858C4627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B88C7-052B-1C60-73FD-0AA731ED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47B1-5CBD-E2CF-A3F9-01CA42A9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4A28-41AE-6E3D-F129-EE323725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5126-3003-C20C-57CB-DDD258C2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F9E9-C820-E0BB-9E05-3CB14B76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C4376-D357-55BE-1982-DE5162FE3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B505-AF43-F14C-C271-EC513143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5A861-9218-2F2A-A3DC-BFA490A2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10633-ACF4-7ADF-160C-8EC6C877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232A-2B53-F2D5-79DC-B2618049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6A4A-0668-E5B7-2492-8FB24FA2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30953-3662-21BA-81DE-45053FB7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B42D-5FF3-E905-D7C0-FF96CAAC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7B20-F1C8-D0BA-371D-384A4D6C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50F8-526E-1746-C7C5-A131096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244FB-21DE-6210-99A5-981F636D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6F32-4DD9-949A-2C95-A3D632EC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C399-436B-92E6-8A9F-75171C3F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5487-F26A-440E-93B4-98DE47FB8B6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DC41-3C6D-6F44-2563-5417353A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EFA-2BA4-A6A1-1436-3C7EDBF4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E755-54DA-41EF-A805-3276BD59A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">
            <a:extLst>
              <a:ext uri="{FF2B5EF4-FFF2-40B4-BE49-F238E27FC236}">
                <a16:creationId xmlns:a16="http://schemas.microsoft.com/office/drawing/2014/main" id="{E2A2F172-8F37-8336-A23A-8A0B83280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53644"/>
              </p:ext>
            </p:extLst>
          </p:nvPr>
        </p:nvGraphicFramePr>
        <p:xfrm>
          <a:off x="1412240" y="924561"/>
          <a:ext cx="8931910" cy="433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0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2</cp:revision>
  <dcterms:created xsi:type="dcterms:W3CDTF">2023-10-31T09:15:38Z</dcterms:created>
  <dcterms:modified xsi:type="dcterms:W3CDTF">2023-10-31T09:21:15Z</dcterms:modified>
</cp:coreProperties>
</file>