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</a:t>
            </a:r>
            <a:r>
              <a:rPr lang="en-US" b="1" baseline="0"/>
              <a:t> Details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Car</c:v>
                </c:pt>
                <c:pt idx="1">
                  <c:v>Bike</c:v>
                </c:pt>
                <c:pt idx="2">
                  <c:v>Lorry</c:v>
                </c:pt>
                <c:pt idx="3">
                  <c:v>Cycles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17</c:v>
                </c:pt>
                <c:pt idx="2">
                  <c:v>15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5-43E2-85D2-57B75CAAA6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Car</c:v>
                </c:pt>
                <c:pt idx="1">
                  <c:v>Bike</c:v>
                </c:pt>
                <c:pt idx="2">
                  <c:v>Lorry</c:v>
                </c:pt>
                <c:pt idx="3">
                  <c:v>Cycles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</c:v>
                </c:pt>
                <c:pt idx="1">
                  <c:v>25</c:v>
                </c:pt>
                <c:pt idx="2">
                  <c:v>22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5-43E2-85D2-57B75CAAA6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Car</c:v>
                </c:pt>
                <c:pt idx="1">
                  <c:v>Bike</c:v>
                </c:pt>
                <c:pt idx="2">
                  <c:v>Lorry</c:v>
                </c:pt>
                <c:pt idx="3">
                  <c:v>Cycles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</c:v>
                </c:pt>
                <c:pt idx="1">
                  <c:v>22</c:v>
                </c:pt>
                <c:pt idx="2">
                  <c:v>23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5-43E2-85D2-57B75CAAA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45105519"/>
        <c:axId val="1145108431"/>
      </c:barChart>
      <c:catAx>
        <c:axId val="1145105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Vehicles</a:t>
                </a:r>
              </a:p>
            </c:rich>
          </c:tx>
          <c:layout>
            <c:manualLayout>
              <c:xMode val="edge"/>
              <c:yMode val="edge"/>
              <c:x val="0.48722238111637084"/>
              <c:y val="0.93428612112946186"/>
            </c:manualLayout>
          </c:layout>
          <c:overlay val="0"/>
          <c:spPr>
            <a:noFill/>
            <a:ln>
              <a:solidFill>
                <a:schemeClr val="tx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8431"/>
        <c:crosses val="autoZero"/>
        <c:auto val="1"/>
        <c:lblAlgn val="ctr"/>
        <c:lblOffset val="100"/>
        <c:noMultiLvlLbl val="0"/>
      </c:catAx>
      <c:valAx>
        <c:axId val="114510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Counts</a:t>
                </a:r>
              </a:p>
            </c:rich>
          </c:tx>
          <c:layout>
            <c:manualLayout>
              <c:xMode val="edge"/>
              <c:yMode val="edge"/>
              <c:x val="1.2192818135636272E-2"/>
              <c:y val="0.41728506467409909"/>
            </c:manualLayout>
          </c:layout>
          <c:overlay val="0"/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5519"/>
        <c:crosses val="autoZero"/>
        <c:crossBetween val="between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02D-0CE8-77A7-CBF9-C8027232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A6F16-702F-26FE-D1E4-422B055B5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E98D-53E2-C8D0-B18E-A41D2B67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30AB-956D-CD0F-8AB9-BA09BE7A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BE12-04DB-6934-4FFB-EFD0F9E2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89C0-DEBD-5B0F-E0CF-5C2E409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0EEE0-35CE-1532-EFFB-43A50C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A09F-7DB7-60F0-945A-7FD67B8B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EBEA-C818-33C1-CAF2-F37454C5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D7E3-D983-0A7D-A8E5-BAC2B7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05A9B-95F6-51DB-BE25-8918CC7C4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3238-1D4F-D35E-4A83-59BF7A1E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0A89-05DB-A20A-75DD-D232FB7A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4DAA-F28C-0102-B4AB-B1CEF8EB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4ED3-800A-791E-F95C-1CCF482D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631D-390F-78A1-B183-14EE724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1BB5-00AB-F321-E836-40090E2E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3D48-E639-FCF4-3D19-B946DF41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7AEA-433E-D39E-36CF-512BD232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5BA3-3135-2518-DEA2-A1FF2094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7270-8E23-1A4F-C9CD-310B8335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F8A8-7F0E-25A2-34B5-C620415F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6527-8E71-DB0E-C51E-EB9B2D8A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3B21-2A6F-7A0D-585B-AB067C90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A70F-C8D7-7CE5-DCF5-C05F9236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4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32E6-DEE5-1A3E-0112-7FFB9B59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EC3A-9C41-4773-CB88-64D78D400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E116F-619D-78FF-FBB4-D628A052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FB14-DB1D-8899-FD94-BCB2D4EA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A6BDB-40D2-E459-3A68-B14E6C4D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9AB7-794C-FE95-C061-4D0F492E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76C0-0FC7-F138-D3DE-2100FA9E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4DD8-E290-02D7-5C35-61F98BDB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554A2-A410-841B-9126-24FDA47D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163AE-A9F3-63C1-1065-5FDCDE51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6A645-C18F-9D05-90FD-4CD31939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B68E3-2F36-7E3A-EB3E-C50F16B3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88C32-C65C-EE1F-EE99-8C205903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73786-AA3B-7ACB-F507-1EAA5563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8FCD-F372-D9B8-F0D3-3D32D329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0CE8E-CD1F-C3B1-5226-AB9F90C1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D95B-4632-80B9-2E86-8F771599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29D6D-3B28-81F3-A2C4-06C8B1E3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6B7C2-5A38-D4BE-04C1-64374D4E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D3A6B-DD76-7D7F-FEE5-7EB01DDE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5DF8F-D0C7-F4AC-DC32-0691A9C2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7296-0A03-7585-F078-B65F5614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619-B130-6D92-BC5D-D0B68048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5737-4976-46DB-83A9-E7B30B6B9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26D1-9272-A5E5-A76E-EBA68E6C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A54C2-21DE-15AA-08FD-426675D0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2C3C-3CDD-FC07-7DE6-FF97BBF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100-1F9C-59C1-B0CF-6C9B5B69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1E9A7-79A7-97B2-E338-0B2DFA863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4B78-8834-724C-D667-9283323C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6F36-778F-63C9-2D99-E2CA3106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7031-F44D-B9FA-B21A-3908622A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45E2-C938-90AA-F9D4-15A20C35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16F7-9C8A-82CE-4766-F7FD4CF2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34F7B-CDA4-B538-D5B5-E1A04E89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7BCC-648E-5790-5174-E61221CCC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A69F-4410-4D93-9B15-86CD391ABE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732C-BCCA-2A5E-017D-0F1236080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11BC-8C40-631A-3481-AAC5CECD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D3AE-8D5E-4A82-B49C-E975380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830667-5326-D57A-C3C7-E28945097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198994"/>
              </p:ext>
            </p:extLst>
          </p:nvPr>
        </p:nvGraphicFramePr>
        <p:xfrm>
          <a:off x="1930400" y="934720"/>
          <a:ext cx="8566150" cy="449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027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3</cp:revision>
  <dcterms:created xsi:type="dcterms:W3CDTF">2023-10-27T06:41:07Z</dcterms:created>
  <dcterms:modified xsi:type="dcterms:W3CDTF">2023-10-27T06:56:00Z</dcterms:modified>
</cp:coreProperties>
</file>