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</a:t>
            </a:r>
            <a:r>
              <a:rPr lang="en-US" baseline="0"/>
              <a:t> Details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1-4786-BA58-24DE0C705C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21-4786-BA58-24DE0C705C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21-4786-BA58-24DE0C705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2815112"/>
        <c:axId val="452815440"/>
      </c:barChart>
      <c:catAx>
        <c:axId val="452815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815440"/>
        <c:crosses val="autoZero"/>
        <c:auto val="1"/>
        <c:lblAlgn val="ctr"/>
        <c:lblOffset val="100"/>
        <c:noMultiLvlLbl val="0"/>
      </c:catAx>
      <c:valAx>
        <c:axId val="45281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815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41C744-0215-4C05-8CF9-D7B4ED159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2514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0</Pages>
  <Words>2</Words>
  <Characters>0</Characters>
  <Application>Microsoft Office PowerPoint</Application>
  <PresentationFormat>Widescreen</PresentationFormat>
  <Lines>0</Lines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4</cp:revision>
  <dcterms:modified xsi:type="dcterms:W3CDTF">2022-12-30T16:46:35Z</dcterms:modified>
</cp:coreProperties>
</file>