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c:style val="2"/>
  <c:chart>
    <c:title>
      <c:tx>
        <c:rich>
          <a:bodyPr/>
          <a:lstStyle/>
          <a:p>
            <a:pPr>
              <a:defRPr sz="1860"/>
            </a:pPr>
            <a:r>
              <a:rPr lang="en-US" sz="1860" b="1" baseline="0"/>
              <a:t>Scatter Markers Chart</a:t>
            </a:r>
          </a:p>
        </c:rich>
      </c:tx>
      <c:overlay val="0"/>
      <c:spPr>
        <a:ln>
          <a:noFill/>
          <a:round/>
        </a:ln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Aug</c:v>
                </c:pt>
              </c:strCache>
            </c:strRef>
          </c:tx>
          <c:spPr>
            <a:ln w="12700">
              <a:noFill/>
              <a:round/>
            </a:ln>
          </c:spPr>
          <c:dLbls>
            <c:spPr>
              <a:noFill/>
              <a:ln>
                <a:noFill/>
                <a:round/>
              </a:ln>
            </c:spPr>
            <c:txPr>
              <a:bodyPr/>
              <a:lstStyle/>
              <a:p>
                <a:pPr>
                  <a:defRPr sz="1100" baseline="0"/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'Sheet1'!$A$2:$A$4</c:f>
              <c:numCache>
                <c:formatCode>General</c:formatCode>
                <c:ptCount val="3"/>
                <c:pt idx="0">
                  <c:v>2013</c:v>
                </c:pt>
                <c:pt idx="1">
                  <c:v>2012</c:v>
                </c:pt>
              </c:numCache>
            </c:numRef>
          </c:xVal>
          <c:yVal>
            <c:numRef>
              <c:f>'Sheet1'!$B$2:$B$4</c:f>
              <c:numCache>
                <c:formatCode>General</c:formatCode>
                <c:ptCount val="3"/>
                <c:pt idx="0">
                  <c:v>70</c:v>
                </c:pt>
                <c:pt idx="1">
                  <c:v>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437-40BE-A03A-1BF0B7BB1F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983360"/>
        <c:axId val="57253888"/>
      </c:scatterChart>
      <c:valAx>
        <c:axId val="599833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57253888"/>
        <c:crosses val="autoZero"/>
        <c:crossBetween val="between"/>
      </c:valAx>
      <c:valAx>
        <c:axId val="572538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low"/>
        <c:crossAx val="59983360"/>
        <c:crosses val="autoZero"/>
        <c:crossBetween val="between"/>
      </c:valAx>
      <c:spPr>
        <a:solidFill>
          <a:srgbClr val="FFFFFF"/>
        </a:solidFill>
        <a:ln>
          <a:noFill/>
          <a:round/>
        </a:ln>
      </c:spPr>
    </c:plotArea>
    <c:plotVisOnly val="1"/>
    <c:dispBlanksAs val="gap"/>
    <c:showDLblsOverMax val="1"/>
  </c:chart>
  <c:spPr>
    <a:solidFill>
      <a:srgbClr val="FFFFFF"/>
    </a:solidFill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30D1D-EC81-4D12-BBAE-7AD5C46FE905}" type="datetimeFigureOut">
              <a:rPr lang="en-US" dirty="0"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/>
        </p:nvGraphicFramePr>
        <p:xfrm>
          <a:off x="1270000" y="127000"/>
          <a:ext cx="8890000" cy="635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0</Pages>
  <Words>3</Words>
  <Characters>0</Characters>
  <Application>Microsoft Office PowerPoint</Application>
  <PresentationFormat>Widescreen</PresentationFormat>
  <Lines>0</Lines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Dharanitharan Ayyasamy</cp:lastModifiedBy>
  <cp:revision>1</cp:revision>
  <dcterms:modified xsi:type="dcterms:W3CDTF">2022-12-22T19:47:03Z</dcterms:modified>
</cp:coreProperties>
</file>