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50761-FEB1-4E4F-8536-4D75A3114D08}"/>
              </a:ext>
            </a:extLst>
          </p:cNvPr>
          <p:cNvGrpSpPr/>
          <p:nvPr/>
        </p:nvGrpSpPr>
        <p:grpSpPr>
          <a:xfrm>
            <a:off x="675894" y="1799971"/>
            <a:ext cx="11102213" cy="3670554"/>
            <a:chOff x="675894" y="1799971"/>
            <a:chExt cx="11102213" cy="3670554"/>
          </a:xfrm>
        </p:grpSpPr>
        <p:sp>
          <p:nvSpPr>
            <p:cNvPr id="3" name="TextBox3"/>
            <p:cNvSpPr txBox="1">
              <a:spLocks noChangeArrowheads="1"/>
            </p:cNvSpPr>
            <p:nvPr/>
          </p:nvSpPr>
          <p:spPr bwMode="white">
            <a:xfrm>
              <a:off x="675894" y="1799971"/>
              <a:ext cx="11102213" cy="923330"/>
            </a:xfrm>
            <a:prstGeom prst="rect">
              <a:avLst/>
            </a:prstGeom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dirty="0"/>
                <a:t>IMN Solutions PVT LTD is the software company, established in 1987, by George Milton. The company has been listed as the trusted partner for many high-profile organizations since 1988 and got awards for quality product</a:t>
              </a:r>
              <a:r>
                <a:rPr lang="en-US" dirty="0"/>
                <a:t>ion</a:t>
              </a:r>
              <a:r>
                <a:rPr dirty="0"/>
                <a:t> from reputed organizations.</a:t>
              </a:r>
            </a:p>
          </p:txBody>
        </p:sp>
        <p:sp>
          <p:nvSpPr>
            <p:cNvPr id="4" name="TextBox4"/>
            <p:cNvSpPr txBox="1">
              <a:spLocks noChangeArrowheads="1"/>
            </p:cNvSpPr>
            <p:nvPr/>
          </p:nvSpPr>
          <p:spPr bwMode="white">
            <a:xfrm>
              <a:off x="675894" y="3429000"/>
              <a:ext cx="5561330" cy="1477264"/>
            </a:xfrm>
            <a:prstGeom prst="rect">
              <a:avLst/>
            </a:prstGeom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marL="444500" indent="-444500" defTabSz="914400">
                <a:buAutoNum type="arabicPeriod"/>
              </a:pPr>
              <a:r>
                <a:rPr dirty="0"/>
                <a:t>The company </a:t>
              </a:r>
              <a:r>
                <a:rPr lang="en-US" dirty="0"/>
                <a:t>product </a:t>
              </a:r>
              <a:r>
                <a:rPr dirty="0"/>
                <a:t>acquired the MCY corporation for 20 billion dollars and became the top revenue maker for the year 2015.</a:t>
              </a:r>
            </a:p>
            <a:p>
              <a:pPr marL="444500" indent="-444500" defTabSz="914400">
                <a:buAutoNum type="arabicPeriod"/>
              </a:pPr>
              <a:r>
                <a:rPr dirty="0"/>
                <a:t>The company is participating in top open source projects in automation industry.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 bwMode="white">
            <a:xfrm>
              <a:off x="6347333" y="3030093"/>
              <a:ext cx="4629658" cy="2440432"/>
            </a:xfrm>
            <a:prstGeom prst="rect">
              <a:avLst/>
            </a:prstGeom>
            <a:ln>
              <a:headEnd type="none"/>
              <a:tailEnd type="none"/>
            </a:ln>
          </p:spPr>
        </p:pic>
      </p:grp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22</cp:revision>
  <dcterms:created xsi:type="dcterms:W3CDTF">2019-02-27T08:36:52Z</dcterms:created>
  <dcterms:modified xsi:type="dcterms:W3CDTF">2022-12-22T13:56:05Z</dcterms:modified>
</cp:coreProperties>
</file>