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719437" y="687591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719437" y="2301096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1774607" y="3429000"/>
            <a:ext cx="3809764" cy="230832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  <a:endParaRPr lang="en-US" dirty="0"/>
          </a:p>
          <a:p>
            <a:pPr marL="444500" indent="-444500">
              <a:buFontTx/>
              <a:buAutoNum type="arabicPeriod"/>
            </a:pPr>
            <a:r>
              <a:rPr lang="en-US" dirty="0"/>
              <a:t>The company is participating in top open source projects in automation industry.</a:t>
            </a:r>
          </a:p>
          <a:p>
            <a:pPr marL="444500" indent="-444500" defTabSz="914400">
              <a:buAutoNum type="arabicPeriod"/>
            </a:pPr>
            <a:endParaRPr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940931" y="3240210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27</cp:revision>
  <dcterms:created xsi:type="dcterms:W3CDTF">2019-02-27T08:36:52Z</dcterms:created>
  <dcterms:modified xsi:type="dcterms:W3CDTF">2022-12-30T15:43:01Z</dcterms:modified>
</cp:coreProperties>
</file>