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23.com/" TargetMode="External"/><Relationship Id="rId2" Type="http://schemas.openxmlformats.org/officeDocument/2006/relationships/hyperlink" Target="http://www.abcd.com/" TargetMode="External"/><Relationship Id="rId1" Type="http://schemas.openxmlformats.org/officeDocument/2006/relationships/hyperlink" Target="http://www.xyz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23.com/" TargetMode="External"/><Relationship Id="rId2" Type="http://schemas.openxmlformats.org/officeDocument/2006/relationships/hyperlink" Target="http://www.abcd.com/" TargetMode="External"/><Relationship Id="rId1" Type="http://schemas.openxmlformats.org/officeDocument/2006/relationships/hyperlink" Target="http://www.xyz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D0748-F146-4BDC-9B11-F90EF0B47A6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39D7AB-E505-480F-BFBE-D1140AA8327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www.xyz.com</a:t>
          </a:r>
          <a:endParaRPr lang="en-US" dirty="0">
            <a:solidFill>
              <a:schemeClr val="tx1"/>
            </a:solidFill>
          </a:endParaRPr>
        </a:p>
      </dgm:t>
    </dgm:pt>
    <dgm:pt modelId="{C9752358-7D5D-4A36-9800-6D18C2516F3C}" type="parTrans" cxnId="{D30C6799-2BBA-48DC-8AA7-FA8EC18E3B98}">
      <dgm:prSet/>
      <dgm:spPr/>
      <dgm:t>
        <a:bodyPr/>
        <a:lstStyle/>
        <a:p>
          <a:endParaRPr lang="en-US"/>
        </a:p>
      </dgm:t>
    </dgm:pt>
    <dgm:pt modelId="{F59440D0-3145-4E83-9912-427BCC571AD5}" type="sibTrans" cxnId="{D30C6799-2BBA-48DC-8AA7-FA8EC18E3B98}">
      <dgm:prSet/>
      <dgm:spPr/>
      <dgm:t>
        <a:bodyPr/>
        <a:lstStyle/>
        <a:p>
          <a:endParaRPr lang="en-US"/>
        </a:p>
      </dgm:t>
    </dgm:pt>
    <dgm:pt modelId="{08BD1076-4EB1-48A1-A774-F006580C5E4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7C4E8A3-A552-432B-864B-41BA4AD0FB8A}" type="parTrans" cxnId="{3D2CC1E3-84D6-44A7-AF22-02583A877219}">
      <dgm:prSet/>
      <dgm:spPr/>
      <dgm:t>
        <a:bodyPr/>
        <a:lstStyle/>
        <a:p>
          <a:endParaRPr lang="en-US"/>
        </a:p>
      </dgm:t>
    </dgm:pt>
    <dgm:pt modelId="{3A420DAA-6DDB-4723-99AB-D7C7485B588E}" type="sibTrans" cxnId="{3D2CC1E3-84D6-44A7-AF22-02583A877219}">
      <dgm:prSet/>
      <dgm:spPr/>
      <dgm:t>
        <a:bodyPr/>
        <a:lstStyle/>
        <a:p>
          <a:endParaRPr lang="en-US"/>
        </a:p>
      </dgm:t>
    </dgm:pt>
    <dgm:pt modelId="{44E95040-F9AA-492B-A874-1D31FC390BC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www.abcd.com</a:t>
          </a:r>
          <a:endParaRPr lang="en-US" dirty="0">
            <a:solidFill>
              <a:schemeClr val="tx1"/>
            </a:solidFill>
          </a:endParaRPr>
        </a:p>
      </dgm:t>
    </dgm:pt>
    <dgm:pt modelId="{2A0FC02F-8722-4C8E-B6F5-8AA96A7E1F45}" type="parTrans" cxnId="{5F3E399A-A7C3-4F40-AC52-F20B6F0B5380}">
      <dgm:prSet/>
      <dgm:spPr/>
      <dgm:t>
        <a:bodyPr/>
        <a:lstStyle/>
        <a:p>
          <a:endParaRPr lang="en-US"/>
        </a:p>
      </dgm:t>
    </dgm:pt>
    <dgm:pt modelId="{8427A308-A609-4AC3-BC71-91C01F358FBB}" type="sibTrans" cxnId="{5F3E399A-A7C3-4F40-AC52-F20B6F0B5380}">
      <dgm:prSet/>
      <dgm:spPr/>
      <dgm:t>
        <a:bodyPr/>
        <a:lstStyle/>
        <a:p>
          <a:endParaRPr lang="en-US"/>
        </a:p>
      </dgm:t>
    </dgm:pt>
    <dgm:pt modelId="{A4B3C7CD-C54C-4F81-A405-635B0266CF8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07659C0-81B0-4B05-B5A1-93EDCE484F5E}" type="parTrans" cxnId="{4052337D-66B5-4490-9AFF-49D7F4C96496}">
      <dgm:prSet/>
      <dgm:spPr/>
      <dgm:t>
        <a:bodyPr/>
        <a:lstStyle/>
        <a:p>
          <a:endParaRPr lang="en-US"/>
        </a:p>
      </dgm:t>
    </dgm:pt>
    <dgm:pt modelId="{0D019010-A7B7-45CB-9DF1-C94C50358BC1}" type="sibTrans" cxnId="{4052337D-66B5-4490-9AFF-49D7F4C96496}">
      <dgm:prSet/>
      <dgm:spPr/>
      <dgm:t>
        <a:bodyPr/>
        <a:lstStyle/>
        <a:p>
          <a:endParaRPr lang="en-US"/>
        </a:p>
      </dgm:t>
    </dgm:pt>
    <dgm:pt modelId="{074BEFB2-D7C2-4A72-A7CE-5EBA2EAC8DE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www.123.com</a:t>
          </a:r>
          <a:endParaRPr lang="en-US" dirty="0">
            <a:solidFill>
              <a:schemeClr val="tx1"/>
            </a:solidFill>
          </a:endParaRPr>
        </a:p>
      </dgm:t>
    </dgm:pt>
    <dgm:pt modelId="{6D51C2BF-1ECA-449D-A975-83A954B81FF8}" type="parTrans" cxnId="{9A8056DE-FD4A-4EE9-B61D-A7A9247C7CFC}">
      <dgm:prSet/>
      <dgm:spPr/>
      <dgm:t>
        <a:bodyPr/>
        <a:lstStyle/>
        <a:p>
          <a:endParaRPr lang="en-US"/>
        </a:p>
      </dgm:t>
    </dgm:pt>
    <dgm:pt modelId="{49659717-AFE8-477B-9C8D-FC57E0409D42}" type="sibTrans" cxnId="{9A8056DE-FD4A-4EE9-B61D-A7A9247C7CFC}">
      <dgm:prSet/>
      <dgm:spPr/>
      <dgm:t>
        <a:bodyPr/>
        <a:lstStyle/>
        <a:p>
          <a:endParaRPr lang="en-US"/>
        </a:p>
      </dgm:t>
    </dgm:pt>
    <dgm:pt modelId="{ADF63A37-0AD5-4AE0-998B-641D725C5F1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401D12A-E374-4993-AE99-1F32591AD7BA}" type="parTrans" cxnId="{4EAF490A-5EDC-4D0F-9CE6-5B9D60891EF6}">
      <dgm:prSet/>
      <dgm:spPr/>
      <dgm:t>
        <a:bodyPr/>
        <a:lstStyle/>
        <a:p>
          <a:endParaRPr lang="en-US"/>
        </a:p>
      </dgm:t>
    </dgm:pt>
    <dgm:pt modelId="{0F9885C1-8CD7-4FA4-BFD2-1E1D3D31413F}" type="sibTrans" cxnId="{4EAF490A-5EDC-4D0F-9CE6-5B9D60891EF6}">
      <dgm:prSet/>
      <dgm:spPr/>
      <dgm:t>
        <a:bodyPr/>
        <a:lstStyle/>
        <a:p>
          <a:endParaRPr lang="en-US"/>
        </a:p>
      </dgm:t>
    </dgm:pt>
    <dgm:pt modelId="{5C21B470-9A61-416E-8FA0-88FA4F132945}" type="pres">
      <dgm:prSet presAssocID="{C3CD0748-F146-4BDC-9B11-F90EF0B47A60}" presName="Name0" presStyleCnt="0">
        <dgm:presLayoutVars>
          <dgm:chMax/>
          <dgm:chPref/>
          <dgm:dir/>
          <dgm:animLvl val="lvl"/>
        </dgm:presLayoutVars>
      </dgm:prSet>
      <dgm:spPr/>
    </dgm:pt>
    <dgm:pt modelId="{0AB735C4-13BF-4C8E-BD34-1BB9FA122F7E}" type="pres">
      <dgm:prSet presAssocID="{A139D7AB-E505-480F-BFBE-D1140AA8327C}" presName="composite" presStyleCnt="0"/>
      <dgm:spPr/>
    </dgm:pt>
    <dgm:pt modelId="{DF27F596-4C01-464B-803C-8BCBE6E8F102}" type="pres">
      <dgm:prSet presAssocID="{A139D7AB-E505-480F-BFBE-D1140AA8327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FD4DAE9-CD51-41C3-A329-FDA933733717}" type="pres">
      <dgm:prSet presAssocID="{A139D7AB-E505-480F-BFBE-D1140AA8327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64B8883-B4E1-4FF6-BC55-D9E329FB0833}" type="pres">
      <dgm:prSet presAssocID="{A139D7AB-E505-480F-BFBE-D1140AA8327C}" presName="BalanceSpacing" presStyleCnt="0"/>
      <dgm:spPr/>
    </dgm:pt>
    <dgm:pt modelId="{8B5C7290-48FD-4908-9790-7DDAB0D88219}" type="pres">
      <dgm:prSet presAssocID="{A139D7AB-E505-480F-BFBE-D1140AA8327C}" presName="BalanceSpacing1" presStyleCnt="0"/>
      <dgm:spPr/>
    </dgm:pt>
    <dgm:pt modelId="{5A9A8ABB-FA39-4A66-839C-C019461D5FF5}" type="pres">
      <dgm:prSet presAssocID="{F59440D0-3145-4E83-9912-427BCC571AD5}" presName="Accent1Text" presStyleLbl="node1" presStyleIdx="1" presStyleCnt="6"/>
      <dgm:spPr/>
    </dgm:pt>
    <dgm:pt modelId="{7977F1CE-7D14-4499-945D-46353437B621}" type="pres">
      <dgm:prSet presAssocID="{F59440D0-3145-4E83-9912-427BCC571AD5}" presName="spaceBetweenRectangles" presStyleCnt="0"/>
      <dgm:spPr/>
    </dgm:pt>
    <dgm:pt modelId="{3CE188F5-D11B-4D58-BD2D-4957E324163A}" type="pres">
      <dgm:prSet presAssocID="{44E95040-F9AA-492B-A874-1D31FC390BCF}" presName="composite" presStyleCnt="0"/>
      <dgm:spPr/>
    </dgm:pt>
    <dgm:pt modelId="{651F9B83-42FC-4CFB-B4C1-A5673BBEE79A}" type="pres">
      <dgm:prSet presAssocID="{44E95040-F9AA-492B-A874-1D31FC390BC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4B45E49-6A6F-481B-857C-80DC36E7FA8D}" type="pres">
      <dgm:prSet presAssocID="{44E95040-F9AA-492B-A874-1D31FC390BC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5A11A2F-D215-4EC7-B34E-F7E8130521D1}" type="pres">
      <dgm:prSet presAssocID="{44E95040-F9AA-492B-A874-1D31FC390BCF}" presName="BalanceSpacing" presStyleCnt="0"/>
      <dgm:spPr/>
    </dgm:pt>
    <dgm:pt modelId="{F9C22B97-76F5-4AFC-8877-C9D835C5A31D}" type="pres">
      <dgm:prSet presAssocID="{44E95040-F9AA-492B-A874-1D31FC390BCF}" presName="BalanceSpacing1" presStyleCnt="0"/>
      <dgm:spPr/>
    </dgm:pt>
    <dgm:pt modelId="{B4AE94BC-31B1-48AA-81BF-4B37B6CBD64A}" type="pres">
      <dgm:prSet presAssocID="{8427A308-A609-4AC3-BC71-91C01F358FBB}" presName="Accent1Text" presStyleLbl="node1" presStyleIdx="3" presStyleCnt="6"/>
      <dgm:spPr/>
    </dgm:pt>
    <dgm:pt modelId="{0156C4A0-D8F6-46CE-9682-CE7E4E54C604}" type="pres">
      <dgm:prSet presAssocID="{8427A308-A609-4AC3-BC71-91C01F358FBB}" presName="spaceBetweenRectangles" presStyleCnt="0"/>
      <dgm:spPr/>
    </dgm:pt>
    <dgm:pt modelId="{A13B1D5D-7620-4F03-A853-5A6BA6A0AAD6}" type="pres">
      <dgm:prSet presAssocID="{074BEFB2-D7C2-4A72-A7CE-5EBA2EAC8DEE}" presName="composite" presStyleCnt="0"/>
      <dgm:spPr/>
    </dgm:pt>
    <dgm:pt modelId="{31891412-D16E-4559-953E-DB9268BC3F6C}" type="pres">
      <dgm:prSet presAssocID="{074BEFB2-D7C2-4A72-A7CE-5EBA2EAC8DE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3D2CDA0-2E25-44BB-B2EF-F02F06934424}" type="pres">
      <dgm:prSet presAssocID="{074BEFB2-D7C2-4A72-A7CE-5EBA2EAC8DE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4BC44FC-6E28-42F8-8A10-7DBB396709DE}" type="pres">
      <dgm:prSet presAssocID="{074BEFB2-D7C2-4A72-A7CE-5EBA2EAC8DEE}" presName="BalanceSpacing" presStyleCnt="0"/>
      <dgm:spPr/>
    </dgm:pt>
    <dgm:pt modelId="{7D167A31-60D1-4FE9-956A-E3365003D574}" type="pres">
      <dgm:prSet presAssocID="{074BEFB2-D7C2-4A72-A7CE-5EBA2EAC8DEE}" presName="BalanceSpacing1" presStyleCnt="0"/>
      <dgm:spPr/>
    </dgm:pt>
    <dgm:pt modelId="{00B2C25D-C812-4F89-B2CC-6CCEF58FAB6C}" type="pres">
      <dgm:prSet presAssocID="{49659717-AFE8-477B-9C8D-FC57E0409D42}" presName="Accent1Text" presStyleLbl="node1" presStyleIdx="5" presStyleCnt="6"/>
      <dgm:spPr/>
    </dgm:pt>
  </dgm:ptLst>
  <dgm:cxnLst>
    <dgm:cxn modelId="{4EAF490A-5EDC-4D0F-9CE6-5B9D60891EF6}" srcId="{074BEFB2-D7C2-4A72-A7CE-5EBA2EAC8DEE}" destId="{ADF63A37-0AD5-4AE0-998B-641D725C5F14}" srcOrd="0" destOrd="0" parTransId="{F401D12A-E374-4993-AE99-1F32591AD7BA}" sibTransId="{0F9885C1-8CD7-4FA4-BFD2-1E1D3D31413F}"/>
    <dgm:cxn modelId="{C917BF48-42AD-4611-8451-DBF8BA016E7D}" type="presOf" srcId="{F59440D0-3145-4E83-9912-427BCC571AD5}" destId="{5A9A8ABB-FA39-4A66-839C-C019461D5FF5}" srcOrd="0" destOrd="0" presId="urn:microsoft.com/office/officeart/2008/layout/AlternatingHexagons"/>
    <dgm:cxn modelId="{4343E250-9B46-4CBE-B805-E688A9571E09}" type="presOf" srcId="{074BEFB2-D7C2-4A72-A7CE-5EBA2EAC8DEE}" destId="{31891412-D16E-4559-953E-DB9268BC3F6C}" srcOrd="0" destOrd="0" presId="urn:microsoft.com/office/officeart/2008/layout/AlternatingHexagons"/>
    <dgm:cxn modelId="{4052337D-66B5-4490-9AFF-49D7F4C96496}" srcId="{44E95040-F9AA-492B-A874-1D31FC390BCF}" destId="{A4B3C7CD-C54C-4F81-A405-635B0266CF8D}" srcOrd="0" destOrd="0" parTransId="{D07659C0-81B0-4B05-B5A1-93EDCE484F5E}" sibTransId="{0D019010-A7B7-45CB-9DF1-C94C50358BC1}"/>
    <dgm:cxn modelId="{8E9CC37D-EF19-4AF6-8205-443A4BB2EA74}" type="presOf" srcId="{49659717-AFE8-477B-9C8D-FC57E0409D42}" destId="{00B2C25D-C812-4F89-B2CC-6CCEF58FAB6C}" srcOrd="0" destOrd="0" presId="urn:microsoft.com/office/officeart/2008/layout/AlternatingHexagons"/>
    <dgm:cxn modelId="{74E9A383-FE87-48F8-A1C8-586020657809}" type="presOf" srcId="{A4B3C7CD-C54C-4F81-A405-635B0266CF8D}" destId="{E4B45E49-6A6F-481B-857C-80DC36E7FA8D}" srcOrd="0" destOrd="0" presId="urn:microsoft.com/office/officeart/2008/layout/AlternatingHexagons"/>
    <dgm:cxn modelId="{CD2D6592-4DE3-49A2-9447-D82A4B4D4928}" type="presOf" srcId="{08BD1076-4EB1-48A1-A774-F006580C5E41}" destId="{3FD4DAE9-CD51-41C3-A329-FDA933733717}" srcOrd="0" destOrd="0" presId="urn:microsoft.com/office/officeart/2008/layout/AlternatingHexagons"/>
    <dgm:cxn modelId="{D30C6799-2BBA-48DC-8AA7-FA8EC18E3B98}" srcId="{C3CD0748-F146-4BDC-9B11-F90EF0B47A60}" destId="{A139D7AB-E505-480F-BFBE-D1140AA8327C}" srcOrd="0" destOrd="0" parTransId="{C9752358-7D5D-4A36-9800-6D18C2516F3C}" sibTransId="{F59440D0-3145-4E83-9912-427BCC571AD5}"/>
    <dgm:cxn modelId="{5F3E399A-A7C3-4F40-AC52-F20B6F0B5380}" srcId="{C3CD0748-F146-4BDC-9B11-F90EF0B47A60}" destId="{44E95040-F9AA-492B-A874-1D31FC390BCF}" srcOrd="1" destOrd="0" parTransId="{2A0FC02F-8722-4C8E-B6F5-8AA96A7E1F45}" sibTransId="{8427A308-A609-4AC3-BC71-91C01F358FBB}"/>
    <dgm:cxn modelId="{BA88BDB3-D5EB-41B9-9897-559E9BC4927F}" type="presOf" srcId="{C3CD0748-F146-4BDC-9B11-F90EF0B47A60}" destId="{5C21B470-9A61-416E-8FA0-88FA4F132945}" srcOrd="0" destOrd="0" presId="urn:microsoft.com/office/officeart/2008/layout/AlternatingHexagons"/>
    <dgm:cxn modelId="{05842AB7-BCFC-4980-AE09-8A197DAD0A2A}" type="presOf" srcId="{ADF63A37-0AD5-4AE0-998B-641D725C5F14}" destId="{73D2CDA0-2E25-44BB-B2EF-F02F06934424}" srcOrd="0" destOrd="0" presId="urn:microsoft.com/office/officeart/2008/layout/AlternatingHexagons"/>
    <dgm:cxn modelId="{43B1ECB9-F648-4AA5-A1AA-36953A93CDA0}" type="presOf" srcId="{44E95040-F9AA-492B-A874-1D31FC390BCF}" destId="{651F9B83-42FC-4CFB-B4C1-A5673BBEE79A}" srcOrd="0" destOrd="0" presId="urn:microsoft.com/office/officeart/2008/layout/AlternatingHexagons"/>
    <dgm:cxn modelId="{AE1BE2CB-AF70-44D7-B78A-CEF6E19AC002}" type="presOf" srcId="{8427A308-A609-4AC3-BC71-91C01F358FBB}" destId="{B4AE94BC-31B1-48AA-81BF-4B37B6CBD64A}" srcOrd="0" destOrd="0" presId="urn:microsoft.com/office/officeart/2008/layout/AlternatingHexagons"/>
    <dgm:cxn modelId="{926382D4-FDFB-4714-BBE7-E6F16A1D928C}" type="presOf" srcId="{A139D7AB-E505-480F-BFBE-D1140AA8327C}" destId="{DF27F596-4C01-464B-803C-8BCBE6E8F102}" srcOrd="0" destOrd="0" presId="urn:microsoft.com/office/officeart/2008/layout/AlternatingHexagons"/>
    <dgm:cxn modelId="{9A8056DE-FD4A-4EE9-B61D-A7A9247C7CFC}" srcId="{C3CD0748-F146-4BDC-9B11-F90EF0B47A60}" destId="{074BEFB2-D7C2-4A72-A7CE-5EBA2EAC8DEE}" srcOrd="2" destOrd="0" parTransId="{6D51C2BF-1ECA-449D-A975-83A954B81FF8}" sibTransId="{49659717-AFE8-477B-9C8D-FC57E0409D42}"/>
    <dgm:cxn modelId="{3D2CC1E3-84D6-44A7-AF22-02583A877219}" srcId="{A139D7AB-E505-480F-BFBE-D1140AA8327C}" destId="{08BD1076-4EB1-48A1-A774-F006580C5E41}" srcOrd="0" destOrd="0" parTransId="{97C4E8A3-A552-432B-864B-41BA4AD0FB8A}" sibTransId="{3A420DAA-6DDB-4723-99AB-D7C7485B588E}"/>
    <dgm:cxn modelId="{D11AA691-FCFC-46C7-AD00-4929C016A6AE}" type="presParOf" srcId="{5C21B470-9A61-416E-8FA0-88FA4F132945}" destId="{0AB735C4-13BF-4C8E-BD34-1BB9FA122F7E}" srcOrd="0" destOrd="0" presId="urn:microsoft.com/office/officeart/2008/layout/AlternatingHexagons"/>
    <dgm:cxn modelId="{3E56EE2A-E8EC-4BF4-B155-72B6DF559EDD}" type="presParOf" srcId="{0AB735C4-13BF-4C8E-BD34-1BB9FA122F7E}" destId="{DF27F596-4C01-464B-803C-8BCBE6E8F102}" srcOrd="0" destOrd="0" presId="urn:microsoft.com/office/officeart/2008/layout/AlternatingHexagons"/>
    <dgm:cxn modelId="{2CC3F0A0-70C3-4D50-90C3-FC036823BA27}" type="presParOf" srcId="{0AB735C4-13BF-4C8E-BD34-1BB9FA122F7E}" destId="{3FD4DAE9-CD51-41C3-A329-FDA933733717}" srcOrd="1" destOrd="0" presId="urn:microsoft.com/office/officeart/2008/layout/AlternatingHexagons"/>
    <dgm:cxn modelId="{B3598377-E257-4B84-928D-D1CCAC0E498C}" type="presParOf" srcId="{0AB735C4-13BF-4C8E-BD34-1BB9FA122F7E}" destId="{064B8883-B4E1-4FF6-BC55-D9E329FB0833}" srcOrd="2" destOrd="0" presId="urn:microsoft.com/office/officeart/2008/layout/AlternatingHexagons"/>
    <dgm:cxn modelId="{38ED4D34-685A-4083-961C-6035AC0F9D36}" type="presParOf" srcId="{0AB735C4-13BF-4C8E-BD34-1BB9FA122F7E}" destId="{8B5C7290-48FD-4908-9790-7DDAB0D88219}" srcOrd="3" destOrd="0" presId="urn:microsoft.com/office/officeart/2008/layout/AlternatingHexagons"/>
    <dgm:cxn modelId="{850453A6-45DD-46A0-B54E-840843292E10}" type="presParOf" srcId="{0AB735C4-13BF-4C8E-BD34-1BB9FA122F7E}" destId="{5A9A8ABB-FA39-4A66-839C-C019461D5FF5}" srcOrd="4" destOrd="0" presId="urn:microsoft.com/office/officeart/2008/layout/AlternatingHexagons"/>
    <dgm:cxn modelId="{94AB4F7D-C7F8-46EE-B3B7-1C52EE86E1B1}" type="presParOf" srcId="{5C21B470-9A61-416E-8FA0-88FA4F132945}" destId="{7977F1CE-7D14-4499-945D-46353437B621}" srcOrd="1" destOrd="0" presId="urn:microsoft.com/office/officeart/2008/layout/AlternatingHexagons"/>
    <dgm:cxn modelId="{C83C4C26-EA93-4A6B-B456-CD86BF77BBD3}" type="presParOf" srcId="{5C21B470-9A61-416E-8FA0-88FA4F132945}" destId="{3CE188F5-D11B-4D58-BD2D-4957E324163A}" srcOrd="2" destOrd="0" presId="urn:microsoft.com/office/officeart/2008/layout/AlternatingHexagons"/>
    <dgm:cxn modelId="{377376C2-5EA2-4D3D-B52D-59950BF50E05}" type="presParOf" srcId="{3CE188F5-D11B-4D58-BD2D-4957E324163A}" destId="{651F9B83-42FC-4CFB-B4C1-A5673BBEE79A}" srcOrd="0" destOrd="0" presId="urn:microsoft.com/office/officeart/2008/layout/AlternatingHexagons"/>
    <dgm:cxn modelId="{D6F431CD-9CFC-4C9B-8692-53D69748CEFF}" type="presParOf" srcId="{3CE188F5-D11B-4D58-BD2D-4957E324163A}" destId="{E4B45E49-6A6F-481B-857C-80DC36E7FA8D}" srcOrd="1" destOrd="0" presId="urn:microsoft.com/office/officeart/2008/layout/AlternatingHexagons"/>
    <dgm:cxn modelId="{597C5907-D02E-47DA-9E27-36726A59F3B7}" type="presParOf" srcId="{3CE188F5-D11B-4D58-BD2D-4957E324163A}" destId="{55A11A2F-D215-4EC7-B34E-F7E8130521D1}" srcOrd="2" destOrd="0" presId="urn:microsoft.com/office/officeart/2008/layout/AlternatingHexagons"/>
    <dgm:cxn modelId="{21BF947E-FDA4-473B-BD03-B6D11C2E61B1}" type="presParOf" srcId="{3CE188F5-D11B-4D58-BD2D-4957E324163A}" destId="{F9C22B97-76F5-4AFC-8877-C9D835C5A31D}" srcOrd="3" destOrd="0" presId="urn:microsoft.com/office/officeart/2008/layout/AlternatingHexagons"/>
    <dgm:cxn modelId="{EE6EA419-615E-4733-81C2-CFF9EB598EE8}" type="presParOf" srcId="{3CE188F5-D11B-4D58-BD2D-4957E324163A}" destId="{B4AE94BC-31B1-48AA-81BF-4B37B6CBD64A}" srcOrd="4" destOrd="0" presId="urn:microsoft.com/office/officeart/2008/layout/AlternatingHexagons"/>
    <dgm:cxn modelId="{6287651D-4A34-4E1B-A2AA-65FE3DD65C81}" type="presParOf" srcId="{5C21B470-9A61-416E-8FA0-88FA4F132945}" destId="{0156C4A0-D8F6-46CE-9682-CE7E4E54C604}" srcOrd="3" destOrd="0" presId="urn:microsoft.com/office/officeart/2008/layout/AlternatingHexagons"/>
    <dgm:cxn modelId="{5C96A26E-23E7-4FC3-9687-8CDC1C0A08F8}" type="presParOf" srcId="{5C21B470-9A61-416E-8FA0-88FA4F132945}" destId="{A13B1D5D-7620-4F03-A853-5A6BA6A0AAD6}" srcOrd="4" destOrd="0" presId="urn:microsoft.com/office/officeart/2008/layout/AlternatingHexagons"/>
    <dgm:cxn modelId="{39746C68-E41D-4F70-A5AF-5BCBB0D229A9}" type="presParOf" srcId="{A13B1D5D-7620-4F03-A853-5A6BA6A0AAD6}" destId="{31891412-D16E-4559-953E-DB9268BC3F6C}" srcOrd="0" destOrd="0" presId="urn:microsoft.com/office/officeart/2008/layout/AlternatingHexagons"/>
    <dgm:cxn modelId="{91C56069-DABB-4FBA-B626-A71BEA1E0E15}" type="presParOf" srcId="{A13B1D5D-7620-4F03-A853-5A6BA6A0AAD6}" destId="{73D2CDA0-2E25-44BB-B2EF-F02F06934424}" srcOrd="1" destOrd="0" presId="urn:microsoft.com/office/officeart/2008/layout/AlternatingHexagons"/>
    <dgm:cxn modelId="{2E210750-99B7-4CD0-811D-2F5FA373F37E}" type="presParOf" srcId="{A13B1D5D-7620-4F03-A853-5A6BA6A0AAD6}" destId="{34BC44FC-6E28-42F8-8A10-7DBB396709DE}" srcOrd="2" destOrd="0" presId="urn:microsoft.com/office/officeart/2008/layout/AlternatingHexagons"/>
    <dgm:cxn modelId="{98219314-704C-4CCC-B1D7-A9130D46F995}" type="presParOf" srcId="{A13B1D5D-7620-4F03-A853-5A6BA6A0AAD6}" destId="{7D167A31-60D1-4FE9-956A-E3365003D574}" srcOrd="3" destOrd="0" presId="urn:microsoft.com/office/officeart/2008/layout/AlternatingHexagons"/>
    <dgm:cxn modelId="{2BEEDD7D-746F-47DF-9EEF-5047F587B361}" type="presParOf" srcId="{A13B1D5D-7620-4F03-A853-5A6BA6A0AAD6}" destId="{00B2C25D-C812-4F89-B2CC-6CCEF58FAB6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7F596-4C01-464B-803C-8BCBE6E8F102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www.xyz.com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3909687" y="313106"/>
        <a:ext cx="1202866" cy="1382606"/>
      </dsp:txXfrm>
    </dsp:sp>
    <dsp:sp modelId="{3FD4DAE9-CD51-41C3-A329-FDA933733717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437901" y="401821"/>
        <a:ext cx="2241629" cy="1205177"/>
      </dsp:txXfrm>
    </dsp:sp>
    <dsp:sp modelId="{5A9A8ABB-FA39-4A66-839C-C019461D5FF5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13106"/>
        <a:ext cx="1202866" cy="1382606"/>
      </dsp:txXfrm>
    </dsp:sp>
    <dsp:sp modelId="{651F9B83-42FC-4CFB-B4C1-A5673BBEE79A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www.abcd.com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2962418" y="2018030"/>
        <a:ext cx="1202866" cy="1382606"/>
      </dsp:txXfrm>
    </dsp:sp>
    <dsp:sp modelId="{E4B45E49-6A6F-481B-857C-80DC36E7FA8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448468" y="2106744"/>
        <a:ext cx="2169318" cy="1205177"/>
      </dsp:txXfrm>
    </dsp:sp>
    <dsp:sp modelId="{B4AE94BC-31B1-48AA-81BF-4B37B6CBD64A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49725" y="2018030"/>
        <a:ext cx="1202866" cy="1382606"/>
      </dsp:txXfrm>
    </dsp:sp>
    <dsp:sp modelId="{31891412-D16E-4559-953E-DB9268BC3F6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www.123.com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3909687" y="3722953"/>
        <a:ext cx="1202866" cy="1382606"/>
      </dsp:txXfrm>
    </dsp:sp>
    <dsp:sp modelId="{73D2CDA0-2E25-44BB-B2EF-F02F06934424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437901" y="3811668"/>
        <a:ext cx="2241629" cy="1205177"/>
      </dsp:txXfrm>
    </dsp:sp>
    <dsp:sp modelId="{00B2C25D-C812-4F89-B2CC-6CCEF58FAB6C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87C1-3198-885A-CE47-90B4550E6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A365F-9A55-394E-E060-0A9BDF634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FDD9-C34D-1F51-3126-2725D28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7FDC-3CDB-8963-D0E2-95042550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C9A0-4920-7978-1EB5-0C7BEBE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0288-98AF-3D5E-F29E-D6BCFE91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05EDC-AE8A-0763-B847-4D4C2B507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5B6CF-F849-9490-D33F-252677DF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941B6-AA0F-870F-C95C-AC245E2B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D4FC-7DF1-B774-125A-EDC43FB5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0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95B5D-6C9D-E8B3-74CF-24167406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9DA04-2440-2A7B-2976-F870F870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7343-A979-4335-5384-F76EC6BC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6F75-A87C-41DF-90AF-F4256112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8465-E3D5-C4D6-16FB-80E3F2D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0CD6-784F-F71A-1E58-32865422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55FA-06AB-8BFE-B4CD-243AB563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3200-A30D-7115-DBC5-E6745FD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1FFD-7994-0627-5FDB-C4AE7384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7B0F-1E66-3A8A-2DD0-90BB81F5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8757-1D48-778A-8340-39A295B9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5B65-FAAB-C773-FE47-11C1A3A5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B12E-33A9-D4B2-0E7F-AFCD2A8E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75F1-9CD9-F509-685F-ACCE6B78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F636-98E2-A37F-9CD7-A107BFC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CD47-80DD-AFC8-DDCC-2CB47852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9A6C-E494-30D9-B766-098071986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C93C-3BA3-8033-5B4C-BF77A6CC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F63B-7110-7BAF-E7C2-68D716BA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EC35E-7196-C6D3-8E67-1A7D230E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891C8-0FF9-718E-7CFF-23FE5F00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CD2-89CC-85F9-7F93-0862BD00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AF9D-A134-6547-0507-D6FB805E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28B6-5584-E932-EA2B-81862A70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79238-F6E0-2056-7408-CF31BF72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DB05E-D102-B295-83BF-7555B7CAC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EA390-36B4-D6FE-3E01-BB1E68EF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5E8B-5F97-DA18-491D-32FF43F6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FB839-AFAB-761B-196B-01FDBEE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4CF8-2FD6-6ED9-AEBF-58409F77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61A1B-BD81-6CF8-57D1-961C4B05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FB793-16DB-2DE0-9578-7AFAAA3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CC4D0-A332-EE30-A304-5B43DE76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36954-7894-57F5-6CC7-E61C12FC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24EF-BF45-F28B-31C5-0A61E1D9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81F9F-4A8F-D107-0672-E3731123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BAE0-4128-EDE9-5F9E-79C37098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4AE2-04BD-9137-3F5A-6EB8317F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425C1-CC34-2CEF-5AEC-594B82D0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72B3-D173-CBBB-6457-01E8AF40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B458B-1362-7C34-FB9A-F77E1F2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8244-33DB-E77F-5BD5-DD43E6A8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438-D101-216E-A6EB-9AB62603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43D8B-3DA9-DC9B-A15D-E605FC5C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73F65-5181-0A6D-66F6-274B7A6B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FD20B-2332-B013-1438-F6E23B2E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0C94-B31D-F70F-CC59-3B0092CE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4EB3-0279-F77F-25F4-16BEF277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94F5-9536-FA53-54F6-E83A4520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AD981-9DF5-B5B3-4F87-702BB340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C8E7-A11D-1984-3CA7-C18AA447A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350B-697A-4C25-89C6-9D0D89EAE50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89BE-CF6D-38FB-C85B-0069C05C8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C36C-441F-2079-0FC3-DCB95785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73EC-613B-4353-B7E2-4F4D870F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DCA742-7F12-E26F-3A64-91FD18AD0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6409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2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Biju</dc:creator>
  <cp:lastModifiedBy>Sneha Biju</cp:lastModifiedBy>
  <cp:revision>2</cp:revision>
  <dcterms:created xsi:type="dcterms:W3CDTF">2024-02-14T08:36:50Z</dcterms:created>
  <dcterms:modified xsi:type="dcterms:W3CDTF">2024-02-14T08:40:18Z</dcterms:modified>
</cp:coreProperties>
</file>