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East Asia Sale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20000</c:v>
                </c:pt>
                <c:pt idx="1">
                  <c:v>17500</c:v>
                </c:pt>
                <c:pt idx="2">
                  <c:v>15000</c:v>
                </c:pt>
                <c:pt idx="3">
                  <c:v>24500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E-4A8E-BE03-45F58B7A30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22500</c:v>
                </c:pt>
                <c:pt idx="1">
                  <c:v>25000</c:v>
                </c:pt>
                <c:pt idx="2">
                  <c:v>22000</c:v>
                </c:pt>
                <c:pt idx="3">
                  <c:v>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1E-4A8E-BE03-45F58B7A30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25000</c:v>
                </c:pt>
                <c:pt idx="1">
                  <c:v>22500</c:v>
                </c:pt>
                <c:pt idx="2">
                  <c:v>23000</c:v>
                </c:pt>
                <c:pt idx="3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1E-4A8E-BE03-45F58B7A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105519"/>
        <c:axId val="1145108431"/>
      </c:barChart>
      <c:catAx>
        <c:axId val="114510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8431"/>
        <c:crosses val="autoZero"/>
        <c:auto val="1"/>
        <c:lblAlgn val="ctr"/>
        <c:lblOffset val="100"/>
        <c:noMultiLvlLbl val="0"/>
      </c:catAx>
      <c:valAx>
        <c:axId val="114510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551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D696-9674-3A65-DE7B-45A1EB97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5AC9-5539-7D74-014E-8AA15AF0E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2E62-435E-C387-3816-803689D4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DC03-1974-DEEA-056E-52CAE3A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A834-A449-847E-6155-D7F047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D31-C65A-1C09-848D-E246943B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487D-95AC-B047-3E3F-648A3A6BE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DCEB-FD7F-FC7F-5F39-80F3CCC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16CC-E567-7667-FCF7-B55D83FE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82CB-6447-888C-95E7-4A26047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BC978-E3B5-9AF2-7364-2B016673C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176A-BE47-D545-D51E-B001482DB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9065-CD1D-DEF0-E616-E529B852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27B5-ED58-81DE-0AF6-B4F78A7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A926-F1A2-CA57-56C3-1F55038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A380-3F64-2E42-AD8A-28AE01A4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893B-EA37-5A8B-38D0-6181E3C9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93B6-11EC-752A-2B58-7080B1F4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DA55-79B0-DE1D-FCFA-179EFE8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18BB-08C1-FEC8-2A72-F446B3A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39B-079C-944A-F975-2A64B77D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E4F4-A3E7-4C84-1443-13BEFC62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DC05-39DB-3718-D835-253982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5260-F9F9-C5A0-03E7-9BA6D068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9F8D-BBBA-8101-0800-B0A2AACF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7B16-9C79-821A-B7C2-67951B3B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BEFF-BF58-62C2-0D19-C85681B7E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B0B6A-48D3-4F4D-05FE-5595ECA94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35FFA-C8B5-A81B-E942-049F56AA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8DAA5-468A-F9E2-F2F7-B098BAC2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5DEE-6081-CF33-AA52-D06BDF5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2905-04DF-FD2C-18A7-917B9AC0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664B-A6BF-045E-2063-87C6CCB8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ADE58-4903-A85B-76E2-DCA5DDA70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E706-1767-EE89-74CC-F994D94A3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8DE55-97D2-4C1D-F7A6-70AEC4667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7B5AE-E434-8A75-1C9A-B2986A0E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E420D-2D5A-4676-DFDB-95D6EDC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D9CA-BA4C-2778-D7C1-67880A74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0045-8D99-BB31-E167-E8147A7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6F97E-A45E-1C6B-7FEF-D52A6DE6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93883-F9CC-65E7-277A-119B28A2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644CC-76D1-ADF6-6DA2-91FEBD9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E8B74-8504-4689-E24B-F85F16AE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5B6D-9036-4B7E-D572-9C6E26A7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7A5A-6EC0-3575-C75E-8B9276F2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F152-29DC-0311-A24C-656795B5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C544-D609-A395-E109-15035B50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C5A78-7EA1-40A0-9833-5104159C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F7B5-A370-C8F4-116C-C2E232F1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9D11-560A-25D6-9289-E80B16B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A50D3-0816-0F47-2E3A-462FB029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081E-998B-65B8-29D4-C221BEA7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9CF43-3F36-EEA9-02D2-5B6BEDD1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2CFC-64A5-3122-4959-9AAF8A02C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3C02-30F1-4881-DD7F-74DAF212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F2DC5-0111-50DA-7399-56D5D969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A2B7-2598-EFC6-D4F3-8DFB65A2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55422-2B98-F109-5F43-9E34F1B2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CA2C-1D5E-00E2-DCD3-55A5AC5F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D8C1-EE61-E98E-1E56-A7286E2B4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68F8-C2D9-46FB-A73B-C3B77624A3D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12B6-B20A-7AB7-8D4F-94C23EDE9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0842-548E-4F07-178A-737073103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B0154-1D84-4ABF-B9AD-096CBC45D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822A6B-5DFB-E0EE-408E-1A3AA5FF3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1111"/>
              </p:ext>
            </p:extLst>
          </p:nvPr>
        </p:nvGraphicFramePr>
        <p:xfrm>
          <a:off x="2133599" y="904240"/>
          <a:ext cx="8220075" cy="454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66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2</cp:revision>
  <dcterms:created xsi:type="dcterms:W3CDTF">2023-10-27T07:01:02Z</dcterms:created>
  <dcterms:modified xsi:type="dcterms:W3CDTF">2023-10-27T07:04:30Z</dcterms:modified>
</cp:coreProperties>
</file>