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736853" y="4944291"/>
            <a:ext cx="10793296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8" name="Picture 7" descr="ImageID0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182" y="2215110"/>
            <a:ext cx="3852618" cy="2029362"/>
          </a:xfrm>
          <a:prstGeom prst="rect">
            <a:avLst/>
          </a:prstGeom>
        </p:spPr>
      </p:pic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C1BC2827-1569-E51F-C35D-F6C06FBFC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7654"/>
              </p:ext>
            </p:extLst>
          </p:nvPr>
        </p:nvGraphicFramePr>
        <p:xfrm>
          <a:off x="820039" y="1515291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3" imgW="6096296" imgH="3429229" progId="PowerPoint.Show.12">
                  <p:embed/>
                </p:oleObj>
              </mc:Choice>
              <mc:Fallback>
                <p:oleObj name="Presentation" r:id="rId3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039" y="1515291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Pages>0</Pages>
  <Words>37</Words>
  <Characters>0</Characters>
  <Application>Microsoft Office PowerPoint</Application>
  <PresentationFormat>Widescreen</PresentationFormat>
  <Lines>0</Lines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Microsoft PowerPoint Presentation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Sneha Biju</cp:lastModifiedBy>
  <cp:revision>33</cp:revision>
  <dcterms:created xsi:type="dcterms:W3CDTF">2019-02-27T08:36:52Z</dcterms:created>
  <dcterms:modified xsi:type="dcterms:W3CDTF">2024-03-29T11:20:33Z</dcterms:modified>
</cp:coreProperties>
</file>