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0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c:chart>
    <c:title>
      <c:tx>
        <c:rich>
          <a:bodyPr/>
          <a:lstStyle/>
          <a:p>
            <a:pPr>
              <a:defRPr sz="1860"/>
            </a:pPr>
            <a:r>
              <a:rPr b="1" sz="1860" baseline="0"/>
              <a:t>Clustered Bar Chart</a:t>
            </a:r>
          </a:p>
        </c:rich>
      </c:tx>
      <c:layout/>
      <c:overlay val="0"/>
      <c:spPr>
        <a:ln>
          <a:noFill/>
          <a:round/>
        </a:ln>
      </c:spPr>
    </c:title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Joey</c:v>
                </c:pt>
              </c:strCache>
            </c:strRef>
          </c:tx>
          <c:spPr/>
          <c:dLbls>
            <c:numFmt formatCode="General" sourceLinked="1"/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'Sheet1'!$A$2:$A$6</c:f>
              <c:strCache>
                <c:ptCount val="5"/>
                <c:pt idx="0">
                  <c:v>Apples</c:v>
                </c:pt>
                <c:pt idx="1">
                  <c:v>Grapes</c:v>
                </c:pt>
                <c:pt idx="2">
                  <c:v>Bananas</c:v>
                </c:pt>
                <c:pt idx="3">
                  <c:v>Oranges</c:v>
                </c:pt>
                <c:pt idx="4">
                  <c:v>Melons</c:v>
                </c:pt>
              </c:strCache>
            </c:strRef>
          </c:cat>
          <c:val>
            <c:numRef>
              <c:f>'Sheet1'!$B$2:$B$6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Mathew</c:v>
                </c:pt>
              </c:strCache>
            </c:strRef>
          </c:tx>
          <c:spPr/>
          <c:dLbls>
            <c:numFmt formatCode="General" sourceLinked="1"/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'Sheet1'!$A$2:$A$6</c:f>
              <c:strCache>
                <c:ptCount val="5"/>
                <c:pt idx="0">
                  <c:v>Apples</c:v>
                </c:pt>
                <c:pt idx="1">
                  <c:v>Grapes</c:v>
                </c:pt>
                <c:pt idx="2">
                  <c:v>Bananas</c:v>
                </c:pt>
                <c:pt idx="3">
                  <c:v>Oranges</c:v>
                </c:pt>
                <c:pt idx="4">
                  <c:v>Melons</c:v>
                </c:pt>
              </c:strCache>
            </c:strRef>
          </c:cat>
          <c:val>
            <c:numRef>
              <c:f>'Sheet1'!$C$2:$C$6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</c:numCache>
            </c:numRef>
          </c:val>
          <c:shape val="box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Peter</c:v>
                </c:pt>
              </c:strCache>
            </c:strRef>
          </c:tx>
          <c:spPr/>
          <c:dLbls>
            <c:numFmt formatCode="General" sourceLinked="1"/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'Sheet1'!$A$2:$A$6</c:f>
              <c:strCache>
                <c:ptCount val="5"/>
                <c:pt idx="0">
                  <c:v>Apples</c:v>
                </c:pt>
                <c:pt idx="1">
                  <c:v>Grapes</c:v>
                </c:pt>
                <c:pt idx="2">
                  <c:v>Bananas</c:v>
                </c:pt>
                <c:pt idx="3">
                  <c:v>Oranges</c:v>
                </c:pt>
                <c:pt idx="4">
                  <c:v>Melons</c:v>
                </c:pt>
              </c:strCache>
            </c:strRef>
          </c:cat>
          <c:val>
            <c:numRef>
              <c:f>'Sheet1'!$D$2:$D$6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shape val="box"/>
        </c:ser>
        <c:gapWidth val="150"/>
        <c:axId val="59983360"/>
        <c:axId val="57253888"/>
      </c:barChart>
      <c:catAx>
        <c:axId val="59983360"/>
        <c:scaling>
          <c:orientation val="minMax"/>
        </c:scaling>
        <c:delete val="0"/>
        <c:axPos val="l"/>
        <c:majorTickMark val="out"/>
        <c:minorTickMark val="none"/>
        <c:tickLblPos val="nextTo"/>
        <c:crossAx val="57253888"/>
        <c:crosses val="autoZero"/>
        <c:auto val="1"/>
        <c:lblAlgn val="ctr"/>
        <c:lblOffset val="100"/>
        <c:noMultiLvlLbl val="0"/>
      </c:catAx>
      <c:valAx>
        <c:axId val="57253888"/>
        <c:scaling>
          <c:orientation val="minMax"/>
        </c:scaling>
        <c:delete val="0"/>
        <c:axPos val="b"/>
        <c:majorGridlines/>
        <c:majorTickMark val="out"/>
        <c:minorTickMark val="none"/>
        <c:tickLblPos val="low"/>
        <c:crossAx val="59983360"/>
        <c:crosses val="autoZero"/>
        <c:crossBetween val="between"/>
      </c:valAx>
      <c:spPr>
        <a:solidFill>
          <a:srgbClr val="FFFFFF"/>
        </a:solidFill>
        <a:ln>
          <a:noFill/>
          <a:round/>
        </a:ln>
      </c:spPr>
    </c:plotArea>
    <c:legend>
      <c:legendPos val="b"/>
      <c:layout/>
      <c:overlay val="0"/>
      <c:spPr/>
    </c:legend>
    <c:plotVisOnly val="1"/>
    <c:dispBlanksAs val="gap"/>
  </c:chart>
  <c:spPr>
    <a:solidFill>
      <a:srgbClr val="FFFFFF"/>
    </a:solidFill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19980000">
            <a:off x="3206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www.syncfusion.com/account/claim-license-key?pl=ZmlsZWZvcm1hdHM=&amp;vs=MjQuMS40Nw==" TargetMode="External" /><Relationship Id="rId3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/>
          <p:nvPr/>
        </p:nvGraphicFramePr>
        <p:xfrm rot="0">
          <a:off x="1270000" y="127000"/>
          <a:ext cx="8890000" cy="635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3"/>
          </a:graphicData>
        </a:graphic>
      </p:graphicFrame>
      <p:sp>
        <p:nvSpPr>
          <p:cNvPr id="2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2024-01-23T12:36:11Z</dcterms:modified>
</cp:coreProperties>
</file>