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</a:t>
            </a:r>
            <a:r>
              <a:rPr lang="en-US" b="1" baseline="0"/>
              <a:t> Details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284173511924455E-2"/>
          <c:y val="0.14458061002178649"/>
          <c:w val="0.91570502216634686"/>
          <c:h val="0.7157722625358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Car</c:v>
                </c:pt>
                <c:pt idx="1">
                  <c:v>Bike</c:v>
                </c:pt>
                <c:pt idx="2">
                  <c:v>Lorry</c:v>
                </c:pt>
                <c:pt idx="3">
                  <c:v>Cycles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17</c:v>
                </c:pt>
                <c:pt idx="2">
                  <c:v>15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B-481D-BDEE-2136975D36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Car</c:v>
                </c:pt>
                <c:pt idx="1">
                  <c:v>Bike</c:v>
                </c:pt>
                <c:pt idx="2">
                  <c:v>Lorry</c:v>
                </c:pt>
                <c:pt idx="3">
                  <c:v>Cycles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</c:v>
                </c:pt>
                <c:pt idx="1">
                  <c:v>25</c:v>
                </c:pt>
                <c:pt idx="2">
                  <c:v>22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DB-481D-BDEE-2136975D36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Car</c:v>
                </c:pt>
                <c:pt idx="1">
                  <c:v>Bike</c:v>
                </c:pt>
                <c:pt idx="2">
                  <c:v>Lorry</c:v>
                </c:pt>
                <c:pt idx="3">
                  <c:v>Cycles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</c:v>
                </c:pt>
                <c:pt idx="1">
                  <c:v>22</c:v>
                </c:pt>
                <c:pt idx="2">
                  <c:v>23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DB-481D-BDEE-2136975D3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45105519"/>
        <c:axId val="1145108431"/>
      </c:barChart>
      <c:catAx>
        <c:axId val="1145105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Vehicles</a:t>
                </a:r>
              </a:p>
            </c:rich>
          </c:tx>
          <c:layout>
            <c:manualLayout>
              <c:xMode val="edge"/>
              <c:yMode val="edge"/>
              <c:x val="0.45692202077681465"/>
              <c:y val="0.876043650180982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8431"/>
        <c:crosses val="autoZero"/>
        <c:auto val="1"/>
        <c:lblAlgn val="ctr"/>
        <c:lblOffset val="100"/>
        <c:noMultiLvlLbl val="0"/>
      </c:catAx>
      <c:valAx>
        <c:axId val="114510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5519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E347-2ECB-C87E-FFEF-C8338C66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7D4E-E2D9-8A9A-8AEE-C630406F5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343E-3408-5CF8-B95B-95DCB3EA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8B74-D088-83BD-BF1A-47A20934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F3EF-6FC8-E886-907C-F58BD8CA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7E63-6147-0595-806A-E9CC22F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0F00C-91C9-BA6F-C732-4704420E7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7A61-36FF-F465-9B30-DE42F84C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84DB-5A66-C453-68FB-324338DC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7401-A467-C24F-3CAE-E3B8EBB2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338D6-81F5-D890-79E1-9F18F7A3A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EE0E9-E790-54F2-4990-744053A8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76D0-F6A6-7B90-52BA-4E5444A2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6D47-E06B-B68D-9732-BD0A6846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4109-ED9C-685A-85BB-68D0EE1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2BB5-1EED-7756-32B0-7C1612C0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35E7-1EAB-FBBF-A4A7-2C7D5777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AC58-0E2E-905D-2530-96ADBC05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EC07-4CAB-D812-45D1-C67C28D7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F757-8861-8465-BD9B-5FCBF6DA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EE1C-9B80-4384-039E-2E32D360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40A2-8AE0-9AE0-850E-0625E6B4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77AD-174C-9D44-5D33-0F72CD5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F375-926F-8DE3-157B-A4146AA6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31AA-B3AC-C8C6-62FC-C13D4F8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526-2FD7-0D0A-604E-09CEF75A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96A6-1936-CA85-49BD-9BFB15D94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24DE-A368-B543-FA5B-7FFBA03B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EF6A-AD53-180B-F6F5-6137A4E2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971F9-60BB-C43A-84A2-53B4BCD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5C46-910D-4B04-7DCD-DE3A53D0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A081-04BE-6D10-9FD0-E05E09C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696E-9F6D-14DA-717A-D3FBF6CB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E66EB-A6E3-B701-8A88-57C8EA40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7242-9BA6-406D-C543-9D2E3F8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30D3F-4A19-FE6A-22C6-93AE7CBE0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89FC-4F1A-64A4-0EA4-613DD88A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41A51-786E-2B3B-F407-F23E2C40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B79BB-BA35-7B71-5388-1D31CA72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588-9BCD-E669-DB1B-9DA5363B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A4361-77BC-5E35-0676-BE0EEA61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69CD-7920-7700-1F31-D14C4EC2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22B9-7BEA-1F17-A81B-2FF6CDD6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658D3-117E-34EA-6AD3-282D51D5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01F9-5669-EE7C-FA3E-1E2F2CBA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D5054-2E06-272F-B93F-D93C543B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A8D8-9DAC-C92B-EE17-3497F078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45DE-F928-C085-115E-C8D890F3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509CF-E10B-B498-33CB-F160C88B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40030-5859-E214-5296-495357B8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E086-D03C-E437-3856-77316B38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778EC-F24B-FEB3-D393-9B05EB9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CBE3-528A-CC30-6739-7D8FA667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F71A2-673B-02E3-AD53-FF3CF263F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AF8A-FCF5-6736-1056-3966FF5B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9843-DB0F-0DCA-B6A1-EB71D99E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761D-38D0-A6C2-CB79-F070F2A0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A878B-7A01-BFBE-190F-05616E62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C6A73-516F-51BE-58A1-E6E8CB8D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D7CA-F9DC-9DD6-D4C0-3DE29085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8099-3FF4-0089-CDEF-51CD2511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063C-C305-4F7C-B020-DDAE39D1BD8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A40E-D3AE-8545-1379-0E95B18C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58E8-5ABC-BD17-E01C-F5867E491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35E-0037-44A9-975F-3EDC1039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6683B7-5DD5-AF8D-555E-691781E0E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271077"/>
              </p:ext>
            </p:extLst>
          </p:nvPr>
        </p:nvGraphicFramePr>
        <p:xfrm>
          <a:off x="1879600" y="629920"/>
          <a:ext cx="8463280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28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1</cp:revision>
  <dcterms:created xsi:type="dcterms:W3CDTF">2023-11-01T06:09:39Z</dcterms:created>
  <dcterms:modified xsi:type="dcterms:W3CDTF">2023-11-01T06:11:05Z</dcterms:modified>
</cp:coreProperties>
</file>