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Price</a:t>
            </a:r>
            <a:r>
              <a:rPr lang="en-US" baseline="0"/>
              <a:t> Details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Amount(in 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Beverages</c:v>
                </c:pt>
                <c:pt idx="1">
                  <c:v>Condiments</c:v>
                </c:pt>
                <c:pt idx="2">
                  <c:v>Confections</c:v>
                </c:pt>
                <c:pt idx="3">
                  <c:v>Dairy Products</c:v>
                </c:pt>
                <c:pt idx="4">
                  <c:v>Grains/Cereals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2776</c:v>
                </c:pt>
                <c:pt idx="1">
                  <c:v>1077</c:v>
                </c:pt>
                <c:pt idx="2">
                  <c:v>2287</c:v>
                </c:pt>
                <c:pt idx="3">
                  <c:v>1368</c:v>
                </c:pt>
                <c:pt idx="4">
                  <c:v>3325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73-484E-8D37-DB89A83DE7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Beverages</c:v>
                </c:pt>
                <c:pt idx="1">
                  <c:v>Condiments</c:v>
                </c:pt>
                <c:pt idx="2">
                  <c:v>Confections</c:v>
                </c:pt>
                <c:pt idx="3">
                  <c:v>Dairy Products</c:v>
                </c:pt>
                <c:pt idx="4">
                  <c:v>Grains/Cereals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925</c:v>
                </c:pt>
                <c:pt idx="1">
                  <c:v>378</c:v>
                </c:pt>
                <c:pt idx="2">
                  <c:v>880</c:v>
                </c:pt>
                <c:pt idx="3">
                  <c:v>581</c:v>
                </c:pt>
                <c:pt idx="4">
                  <c:v>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73-484E-8D37-DB89A83DE7BD}"/>
            </c:ext>
          </c:extLst>
        </c:ser>
        <c:dLbls>
          <c:dLblPos val="l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18994031"/>
        <c:axId val="915623215"/>
      </c:lineChart>
      <c:catAx>
        <c:axId val="918994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623215"/>
        <c:crosses val="autoZero"/>
        <c:auto val="1"/>
        <c:lblAlgn val="ctr"/>
        <c:lblOffset val="100"/>
        <c:noMultiLvlLbl val="0"/>
      </c:catAx>
      <c:valAx>
        <c:axId val="915623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994031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1AF5-7EE6-8007-1AE6-8018A9FF1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5C7EC-A74D-09D5-DEFD-693968528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97662-F318-6FFA-9328-4973F7D2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A47D-4AAA-4950-A822-513A43B5CA5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256A0-0C07-5352-AC20-E33FAB32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37AA1-2F14-8954-19A1-F2B30B51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29E-E92B-4193-A7FF-87D5FEBF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1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E3BF-8017-7B2F-EA16-5F7D1896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9485A-2D17-202E-511A-1A333087F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77EA-B74B-0168-9D24-4D1990B5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A47D-4AAA-4950-A822-513A43B5CA5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50E20-0998-A52F-8853-60A66F63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D0012-0B3A-4328-0045-E6F48980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29E-E92B-4193-A7FF-87D5FEBF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190CF-1FDE-7D2F-D35F-630C52900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27E4B-0640-DBF2-46B7-D195199A5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5EA19-0EA0-1B15-3642-2976AF6F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A47D-4AAA-4950-A822-513A43B5CA5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52714-BA15-8095-D62E-E7E07737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2211B-3F03-CB8C-5A6C-455F1CC3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29E-E92B-4193-A7FF-87D5FEBF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4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CC42-1092-B5E6-841D-E8ABEE77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F024-B308-BC7E-4A69-7C1B7EFC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40F22-A142-087B-2FFC-256BEF53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A47D-4AAA-4950-A822-513A43B5CA5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D0ABC-ACD5-25D5-0355-2325FF96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EB3C5-C94A-1171-38D8-ECFF9BC1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29E-E92B-4193-A7FF-87D5FEBF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1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0370-370C-C55F-42E8-6E354BD4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00009-A270-37D1-7594-51EFD87AD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ABB26-C74A-AF39-E1F1-64C97D0E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A47D-4AAA-4950-A822-513A43B5CA5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A655F-72D2-48D5-0D36-84D87E6E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FC0A7-CC99-8C8F-4FD6-E550E275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29E-E92B-4193-A7FF-87D5FEBF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6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D545-0E17-001F-C7F9-DA98E716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CC83-533F-63AF-FFCD-B20C40331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4CF03-8BD7-D346-9F43-5A86C0E24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BCCA7-CC99-C74E-441C-378FB7E8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A47D-4AAA-4950-A822-513A43B5CA5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4316F-C8CF-CC12-2589-A58DD84E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59F47-834B-2405-75E0-10943AB9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29E-E92B-4193-A7FF-87D5FEBF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5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6C64-7AB4-89D2-3C96-47799EC9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36923-36C1-8A03-7A85-355A4A0B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8F80C-F3A6-4BCE-12A7-C4FC87160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C611A-E15F-6C0A-2EE0-F216EEB2F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233C9-02CE-8A1E-473D-FFC24D776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05A4C-E0B9-0678-0610-49BD7851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A47D-4AAA-4950-A822-513A43B5CA5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71D63-D02A-5603-D19E-0B49A76F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6F5BA-BBFB-9804-61E5-32870A69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29E-E92B-4193-A7FF-87D5FEBF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2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B80D-875D-E783-5DDD-E1AD8053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2396D-BFA0-AAB8-66F1-027A68CE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A47D-4AAA-4950-A822-513A43B5CA5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94A21-572B-00F0-CE97-8E238EFF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41266-1BC8-1194-3679-046AF59A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29E-E92B-4193-A7FF-87D5FEBF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E89BA-B39B-3C85-BCD7-1730FA40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A47D-4AAA-4950-A822-513A43B5CA5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924D9-6992-D086-D2A1-0A2A838B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8AB35-554F-506D-D378-CCC7078A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29E-E92B-4193-A7FF-87D5FEBF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8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BF34-9A40-795B-C874-48D69139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936CF-CD21-470D-A5A7-66CC1BCAC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BE93E-7592-04C0-F75E-11E553823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10422-EF0C-9FDB-936D-BA7E804C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A47D-4AAA-4950-A822-513A43B5CA5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13314-009A-F6DC-0EA3-A8FBEAC8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3C59A-AF5F-0BD3-AE18-EF4DB3BA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29E-E92B-4193-A7FF-87D5FEBF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4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0E4B-4793-3032-7BB4-C564BA3B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CDC55-F561-0AD7-A454-622DCCC5F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E0F67-993B-E63C-B947-E48EA8829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58C80-D837-CDEC-7A57-2C0C5116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A47D-4AAA-4950-A822-513A43B5CA5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02CD6-49FC-4EDE-00B8-2C0CE455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5BC45-C3DE-A2FA-507C-85581998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329E-E92B-4193-A7FF-87D5FEBF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3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662A4-7615-58C8-8ACC-87A2260D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4D4A3-52A2-774B-5999-764F68DE3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6660-8235-F69E-C83E-1479D65EB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A47D-4AAA-4950-A822-513A43B5CA5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6A744-3371-290F-C7FC-1318F4F00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A3433-9909-5D5C-6ED5-62EB511E2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9329E-E92B-4193-A7FF-87D5FEBF4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6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1F106E9-D7F8-B941-AB11-3DF65BA79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578794"/>
              </p:ext>
            </p:extLst>
          </p:nvPr>
        </p:nvGraphicFramePr>
        <p:xfrm>
          <a:off x="1800225" y="676275"/>
          <a:ext cx="8430895" cy="4739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114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Muruganandam</dc:creator>
  <cp:lastModifiedBy>Venkatesh Muruganandam</cp:lastModifiedBy>
  <cp:revision>1</cp:revision>
  <dcterms:created xsi:type="dcterms:W3CDTF">2023-10-31T09:31:42Z</dcterms:created>
  <dcterms:modified xsi:type="dcterms:W3CDTF">2023-10-31T09:33:18Z</dcterms:modified>
</cp:coreProperties>
</file>