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64" r:id="rId3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30D1D-EC81-4D12-BBAE-7AD5C46FE905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>
            <a:normAutofit/>
          </a:bodyPr>
          <a:lstStyle/>
          <a:p>
            <a:pPr algn="ctr" defTabSz="914400"/>
            <a:r>
              <a:rPr sz="3600" dirty="0">
                <a:latin typeface="Calibri"/>
                <a:ea typeface="Calibri"/>
                <a:cs typeface="Calibri"/>
              </a:rPr>
              <a:t>About Adventure Works Cycles</a:t>
            </a:r>
          </a:p>
        </p:txBody>
      </p:sp>
      <p:pic>
        <p:nvPicPr>
          <p:cNvPr id="3" name="Picture 3" descr="About Adventure Works Cycles"/>
          <p:cNvPicPr>
            <a:picLocks noChangeAspect="1"/>
          </p:cNvPicPr>
          <p:nvPr/>
        </p:nvPicPr>
        <p:blipFill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184400" y="1968500"/>
            <a:ext cx="8166100" cy="3251200"/>
          </a:xfrm>
          <a:prstGeom prst="rect">
            <a:avLst/>
          </a:prstGeom>
          <a:ln>
            <a:headEnd type="none"/>
            <a:tailEnd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84D0-FEDC-01FD-774B-D3944CDEA9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17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Pages>0</Pages>
  <Words>6</Words>
  <Characters>0</Characters>
  <Application>Microsoft Office PowerPoint</Application>
  <PresentationFormat>Widescreen</PresentationFormat>
  <Lines>0</Lines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About Adventure Works Cycles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Sneha Biju</cp:lastModifiedBy>
  <cp:revision>7</cp:revision>
  <dcterms:modified xsi:type="dcterms:W3CDTF">2024-04-03T13:55:15Z</dcterms:modified>
</cp:coreProperties>
</file>