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2816352"/>
          </a:xfrm>
          <a:ln>
            <a:headEnd type="none"/>
            <a:tailEnd type="none"/>
          </a:ln>
        </p:spPr>
        <p:txBody>
          <a:bodyPr wrap="square" anchor="t">
            <a:no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Manager>Sync Manager</Manager>
  <Company>Syncfusion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subject>Native PowerPoint Generator</dc:subject>
  <dc:creator>PowerPoint Presentation library</dc:creator>
  <cp:keywords>Syncfusion</cp:keywords>
  <dc:description>This PowerPoint was generated using PowerPoint Presentation library</dc:description>
  <cp:lastModifiedBy>Dharanitharan Ayyasamy</cp:lastModifiedBy>
  <cp:revision>4</cp:revision>
  <dcterms:created xsi:type="dcterms:W3CDTF">2015-02-26T11:44:22Z</dcterms:created>
  <dcterms:modified xsi:type="dcterms:W3CDTF">2022-12-28T09:59:55Z</dcterms:modified>
  <cp:category>PowerPoint Generator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