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2"/>
  </p:sldMasterIdLst>
  <p:notesMasterIdLst>
    <p:notesMasterId r:id="rId4"/>
  </p:notesMasterIdLst>
  <p:handoutMasterIdLst>
    <p:handoutMasterId r:id="rId5"/>
  </p:handoutMasterIdLst>
  <p:sldIdLst>
    <p:sldId id="321" r:id="rId3"/>
  </p:sldIdLst>
  <p:sldSz cx="12188825"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F2C"/>
    <a:srgbClr val="8086FC"/>
    <a:srgbClr val="828282"/>
    <a:srgbClr val="6E90FE"/>
    <a:srgbClr val="6D6DFB"/>
    <a:srgbClr val="4E78F0"/>
    <a:srgbClr val="F0932C"/>
    <a:srgbClr val="92C610"/>
    <a:srgbClr val="9FD812"/>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p:restoredTop sz="94629"/>
  </p:normalViewPr>
  <p:slideViewPr>
    <p:cSldViewPr showGuides="1">
      <p:cViewPr varScale="1">
        <p:scale>
          <a:sx n="63" d="100"/>
          <a:sy n="63" d="100"/>
        </p:scale>
        <p:origin x="732" y="64"/>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8788"/>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sz="quarter" idx="1"/>
          </p:nvPr>
        </p:nvSpPr>
        <p:spPr bwMode="white">
          <a:xfrm>
            <a:off x="3884613" y="0"/>
            <a:ext cx="2971800" cy="458788"/>
          </a:xfrm>
          <a:prstGeom prst="rect">
            <a:avLst/>
          </a:prstGeom>
          <a:ln>
            <a:headEnd type="none"/>
            <a:tailEnd type="none"/>
          </a:ln>
        </p:spPr>
        <p:txBody>
          <a:bodyPr wrap="square" lIns="91440" tIns="45720" rIns="91440" bIns="45720"/>
          <a:lstStyle>
            <a:lvl1pPr algn="r">
              <a:defRPr sz="1200" dirty="0"/>
            </a:lvl1pPr>
          </a:lstStyle>
          <a:p>
            <a:fld id="{8669AFDC-7658-4951-B0FF-52DFF2A93C0A}" type="datetimeFigureOut">
              <a:rPr lang="en-US" dirty="0"/>
              <a:t>12/28/2022</a:t>
            </a:fld>
            <a:endParaRPr lang="en-US" dirty="0"/>
          </a:p>
        </p:txBody>
      </p:sp>
      <p:sp>
        <p:nvSpPr>
          <p:cNvPr id="4" name="Footer Placeholder 3"/>
          <p:cNvSpPr>
            <a:spLocks noGrp="1"/>
          </p:cNvSpPr>
          <p:nvPr>
            <p:ph type="ftr" sz="quarter" idx="2"/>
          </p:nvPr>
        </p:nvSpPr>
        <p:spPr bwMode="white">
          <a:xfrm>
            <a:off x="0" y="8685213"/>
            <a:ext cx="2971800" cy="458787"/>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5" name="Slide Number Placeholder 4"/>
          <p:cNvSpPr>
            <a:spLocks noGrp="1"/>
          </p:cNvSpPr>
          <p:nvPr>
            <p:ph type="sldNum" sz="quarter" idx="3"/>
          </p:nvPr>
        </p:nvSpPr>
        <p:spPr bwMode="white">
          <a:xfrm>
            <a:off x="3884613" y="8685213"/>
            <a:ext cx="2971800" cy="458787"/>
          </a:xfrm>
          <a:prstGeom prst="rect">
            <a:avLst/>
          </a:prstGeom>
          <a:ln>
            <a:headEnd type="none"/>
            <a:tailEnd type="none"/>
          </a:ln>
        </p:spPr>
        <p:txBody>
          <a:bodyPr wrap="square" lIns="91440" tIns="45720" rIns="91440" bIns="45720" anchor="b"/>
          <a:lstStyle>
            <a:lvl1pPr algn="r">
              <a:defRPr sz="1200" dirty="0"/>
            </a:lvl1pPr>
          </a:lstStyle>
          <a:p>
            <a:fld id="{AF8ED99B-9732-49FC-9C16-B56FEB1B1092}" type="slidenum">
              <a:rPr lang="en-US" dirty="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7200"/>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idx="1"/>
          </p:nvPr>
        </p:nvSpPr>
        <p:spPr bwMode="white">
          <a:xfrm>
            <a:off x="3884613" y="0"/>
            <a:ext cx="2971800" cy="457200"/>
          </a:xfrm>
          <a:prstGeom prst="rect">
            <a:avLst/>
          </a:prstGeom>
          <a:ln>
            <a:headEnd type="none"/>
            <a:tailEnd type="none"/>
          </a:ln>
        </p:spPr>
        <p:txBody>
          <a:bodyPr wrap="square" lIns="91440" tIns="45720" rIns="91440" bIns="45720"/>
          <a:lstStyle>
            <a:lvl1pPr algn="r">
              <a:defRPr sz="1200" dirty="0"/>
            </a:lvl1pPr>
          </a:lstStyle>
          <a:p>
            <a:fld id="{3ABD2D7A-D230-4F91-BD59-0A39C2703BA8}" type="datetimeFigureOut">
              <a:rPr lang="en-US" dirty="0"/>
              <a:t>12/28/2022</a:t>
            </a:fld>
            <a:endParaRPr lang="en-US" dirty="0"/>
          </a:p>
        </p:txBody>
      </p:sp>
      <p:sp>
        <p:nvSpPr>
          <p:cNvPr id="4" name="Slide Image Placeholder 3"/>
          <p:cNvSpPr>
            <a:spLocks noGrp="1" noRot="1" noChangeAspect="1"/>
          </p:cNvSpPr>
          <p:nvPr>
            <p:ph type="sldImg" idx="2"/>
          </p:nvPr>
        </p:nvSpPr>
        <p:spPr bwMode="white">
          <a:xfrm>
            <a:off x="382588" y="685800"/>
            <a:ext cx="6092825" cy="3429000"/>
          </a:xfrm>
          <a:prstGeom prst="rect">
            <a:avLst/>
          </a:prstGeom>
          <a:noFill/>
          <a:ln w="12700">
            <a:solidFill>
              <a:srgbClr val="000000"/>
            </a:solidFill>
            <a:headEnd type="none"/>
            <a:tailEnd type="none"/>
          </a:ln>
        </p:spPr>
        <p:txBody>
          <a:bodyPr wrap="square" lIns="91440" tIns="45720" rIns="91440" bIns="45720" anchor="ctr"/>
          <a:lstStyle/>
          <a:p>
            <a:endParaRPr lang="en-US" dirty="0"/>
          </a:p>
        </p:txBody>
      </p:sp>
      <p:sp>
        <p:nvSpPr>
          <p:cNvPr id="5" name="Notes Placeholder 4"/>
          <p:cNvSpPr>
            <a:spLocks noGrp="1"/>
          </p:cNvSpPr>
          <p:nvPr>
            <p:ph type="body" sz="quarter" idx="3"/>
          </p:nvPr>
        </p:nvSpPr>
        <p:spPr bwMode="white">
          <a:xfrm>
            <a:off x="685800" y="4343400"/>
            <a:ext cx="5486400" cy="4114800"/>
          </a:xfrm>
          <a:prstGeom prst="rect">
            <a:avLst/>
          </a:prstGeom>
          <a:ln>
            <a:headEnd type="none"/>
            <a:tailEnd type="none"/>
          </a:ln>
        </p:spPr>
        <p:txBody>
          <a:bodyPr wrap="square" lIns="91440" tIns="45720" rIns="91440" bIns="45720"/>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bwMode="white">
          <a:xfrm>
            <a:off x="0" y="8685213"/>
            <a:ext cx="2971800" cy="457200"/>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7" name="Slide Number Placeholder 6"/>
          <p:cNvSpPr>
            <a:spLocks noGrp="1"/>
          </p:cNvSpPr>
          <p:nvPr>
            <p:ph type="sldNum" sz="quarter" idx="5"/>
          </p:nvPr>
        </p:nvSpPr>
        <p:spPr bwMode="white">
          <a:xfrm>
            <a:off x="3884613" y="8685213"/>
            <a:ext cx="2971800" cy="457200"/>
          </a:xfrm>
          <a:prstGeom prst="rect">
            <a:avLst/>
          </a:prstGeom>
          <a:ln>
            <a:headEnd type="none"/>
            <a:tailEnd type="none"/>
          </a:ln>
        </p:spPr>
        <p:txBody>
          <a:bodyPr wrap="square" lIns="91440" tIns="45720" rIns="91440" bIns="45720" anchor="b"/>
          <a:lstStyle>
            <a:lvl1pPr algn="r">
              <a:defRPr sz="1200" dirty="0"/>
            </a:lvl1pPr>
          </a:lstStyle>
          <a:p>
            <a:fld id="{F93199CD-3E1B-4AE6-990F-76F925F5EA9F}" type="slidenum">
              <a:rPr lang="en-US" dirty="0"/>
              <a:t>‹#›</a:t>
            </a:fld>
            <a:endParaRPr lang="en-US" dirty="0"/>
          </a:p>
        </p:txBody>
      </p:sp>
    </p:spTree>
  </p:cSld>
  <p:clrMap bg1="lt1" tx1="dk1" bg2="lt2" tx2="dk2" accent1="accent1" accent2="accent2" accent3="accent3" accent4="accent4" accent5="accent5" accent6="accent6" hlink="hlink" folHlink="folHlink"/>
  <p:notesStyle>
    <a:lvl1pPr marL="0" algn="l" defTabSz="914400" rtl="0">
      <a:defRPr sz="1200" kern="1200" dirty="0">
        <a:solidFill>
          <a:schemeClr val="dk1"/>
        </a:solidFill>
        <a:latin typeface="+mn-lt"/>
        <a:ea typeface="+mn-ea"/>
        <a:cs typeface="+mn-cs"/>
      </a:defRPr>
    </a:lvl1pPr>
    <a:lvl2pPr marL="457200" algn="l" defTabSz="914400" rtl="0">
      <a:defRPr sz="1200" kern="1200" dirty="0">
        <a:solidFill>
          <a:schemeClr val="dk1"/>
        </a:solidFill>
        <a:latin typeface="+mn-lt"/>
        <a:ea typeface="+mn-ea"/>
        <a:cs typeface="+mn-cs"/>
      </a:defRPr>
    </a:lvl2pPr>
    <a:lvl3pPr marL="914400" algn="l" defTabSz="914400" rtl="0">
      <a:defRPr sz="1200" kern="1200" dirty="0">
        <a:solidFill>
          <a:schemeClr val="dk1"/>
        </a:solidFill>
        <a:latin typeface="+mn-lt"/>
        <a:ea typeface="+mn-ea"/>
        <a:cs typeface="+mn-cs"/>
      </a:defRPr>
    </a:lvl3pPr>
    <a:lvl4pPr marL="1371600" algn="l" defTabSz="914400" rtl="0">
      <a:defRPr sz="1200" kern="1200" dirty="0">
        <a:solidFill>
          <a:schemeClr val="dk1"/>
        </a:solidFill>
        <a:latin typeface="+mn-lt"/>
        <a:ea typeface="+mn-ea"/>
        <a:cs typeface="+mn-cs"/>
      </a:defRPr>
    </a:lvl4pPr>
    <a:lvl5pPr marL="1828800" algn="l" defTabSz="914400" rtl="0">
      <a:defRPr sz="1200" kern="1200" dirty="0">
        <a:solidFill>
          <a:schemeClr val="dk1"/>
        </a:solidFill>
        <a:latin typeface="+mn-lt"/>
        <a:ea typeface="+mn-ea"/>
        <a:cs typeface="+mn-cs"/>
      </a:defRPr>
    </a:lvl5pPr>
    <a:lvl6pPr marL="2286000" algn="l" defTabSz="914400" rtl="0">
      <a:defRPr sz="1200" kern="1200" dirty="0">
        <a:solidFill>
          <a:schemeClr val="dk1"/>
        </a:solidFill>
        <a:latin typeface="+mn-lt"/>
        <a:ea typeface="+mn-ea"/>
        <a:cs typeface="+mn-cs"/>
      </a:defRPr>
    </a:lvl6pPr>
    <a:lvl7pPr marL="2743200" algn="l" defTabSz="914400" rtl="0">
      <a:defRPr sz="1200" kern="1200" dirty="0">
        <a:solidFill>
          <a:schemeClr val="dk1"/>
        </a:solidFill>
        <a:latin typeface="+mn-lt"/>
        <a:ea typeface="+mn-ea"/>
        <a:cs typeface="+mn-cs"/>
      </a:defRPr>
    </a:lvl7pPr>
    <a:lvl8pPr marL="3200400" algn="l" defTabSz="914400" rtl="0">
      <a:defRPr sz="1200" kern="1200" dirty="0">
        <a:solidFill>
          <a:schemeClr val="dk1"/>
        </a:solidFill>
        <a:latin typeface="+mn-lt"/>
        <a:ea typeface="+mn-ea"/>
        <a:cs typeface="+mn-cs"/>
      </a:defRPr>
    </a:lvl8pPr>
    <a:lvl9pPr marL="3657600" algn="l" defTabSz="914400" rtl="0">
      <a:defRPr sz="1200" kern="1200" dirty="0">
        <a:solidFill>
          <a:schemeClr val="dk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3603" y="1122363"/>
            <a:ext cx="9141619" cy="2387600"/>
          </a:xfrm>
          <a:ln>
            <a:headEnd type="none"/>
            <a:tailEnd type="none"/>
          </a:ln>
        </p:spPr>
        <p:txBody>
          <a:bodyPr wrap="square" anchor="b"/>
          <a:lstStyle>
            <a:lvl1pPr algn="ctr">
              <a:defRPr sz="5998" dirty="0"/>
            </a:lvl1pPr>
          </a:lstStyle>
          <a:p>
            <a:r>
              <a:rPr lang="en-US" dirty="0"/>
              <a:t>Click to edit Master title style</a:t>
            </a:r>
          </a:p>
        </p:txBody>
      </p:sp>
      <p:sp>
        <p:nvSpPr>
          <p:cNvPr id="3" name="Subtitle 2"/>
          <p:cNvSpPr>
            <a:spLocks noGrp="1"/>
          </p:cNvSpPr>
          <p:nvPr>
            <p:ph type="subTitle" idx="1"/>
          </p:nvPr>
        </p:nvSpPr>
        <p:spPr bwMode="white">
          <a:xfrm>
            <a:off x="1523603" y="3602038"/>
            <a:ext cx="9141619" cy="1655762"/>
          </a:xfrm>
          <a:ln>
            <a:headEnd type="none"/>
            <a:tailEnd type="none"/>
          </a:ln>
        </p:spPr>
        <p:txBody>
          <a:bodyPr wrap="square"/>
          <a:lstStyle>
            <a:lvl1pPr marL="0" indent="0" algn="ctr">
              <a:buNone/>
              <a:defRPr sz="2399" dirty="0"/>
            </a:lvl1pPr>
            <a:lvl2pPr marL="457063" indent="0" algn="ctr">
              <a:buNone/>
              <a:defRPr sz="1999" dirty="0"/>
            </a:lvl2pPr>
            <a:lvl3pPr marL="914126" indent="0" algn="ctr">
              <a:buNone/>
              <a:defRPr sz="1799" dirty="0"/>
            </a:lvl3pPr>
            <a:lvl4pPr marL="1371189" indent="0" algn="ctr">
              <a:buNone/>
              <a:defRPr sz="1600" dirty="0"/>
            </a:lvl4pPr>
            <a:lvl5pPr marL="1828251" indent="0" algn="ctr">
              <a:buNone/>
              <a:defRPr sz="1600" dirty="0"/>
            </a:lvl5pPr>
            <a:lvl6pPr marL="2285314" indent="0" algn="ctr">
              <a:buNone/>
              <a:defRPr sz="1600" dirty="0"/>
            </a:lvl6pPr>
            <a:lvl7pPr marL="2742377" indent="0" algn="ctr">
              <a:buNone/>
              <a:defRPr sz="1600" dirty="0"/>
            </a:lvl7pPr>
            <a:lvl8pPr marL="3199440" indent="0" algn="ctr">
              <a:buNone/>
              <a:defRPr sz="1600" dirty="0"/>
            </a:lvl8pPr>
            <a:lvl9pPr marL="3656503" indent="0" algn="ctr">
              <a:buNone/>
              <a:defRPr sz="1600" dirty="0"/>
            </a:lvl9pPr>
          </a:lstStyle>
          <a:p>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fld id="{B61BEF0D-F0BB-DE4B-95CE-6DB70DBA9567}" type="datetimeFigureOut">
              <a:rPr lang="en-US" dirty="0"/>
              <a:t>12/28/2022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Picture Placeholder 2"/>
          <p:cNvSpPr>
            <a:spLocks noGrp="1"/>
          </p:cNvSpPr>
          <p:nvPr>
            <p:ph type="pic" idx="1"/>
          </p:nvPr>
        </p:nvSpPr>
        <p:spPr bwMode="white">
          <a:xfrm>
            <a:off x="5181838" y="987426"/>
            <a:ext cx="6170593" cy="4873625"/>
          </a:xfrm>
          <a:ln>
            <a:headEnd type="none"/>
            <a:tailEnd type="none"/>
          </a:ln>
        </p:spPr>
        <p:txBody>
          <a:bodyPr wrap="square"/>
          <a:lstStyle>
            <a:lvl1pPr marL="0" indent="0">
              <a:buNone/>
              <a:defRPr sz="3199" dirty="0"/>
            </a:lvl1pPr>
            <a:lvl2pPr marL="457063" indent="0">
              <a:buNone/>
              <a:defRPr sz="2799" dirty="0"/>
            </a:lvl2pPr>
            <a:lvl3pPr marL="914126" indent="0">
              <a:buNone/>
              <a:defRPr sz="2399" dirty="0"/>
            </a:lvl3pPr>
            <a:lvl4pPr marL="1371189" indent="0">
              <a:buNone/>
              <a:defRPr sz="1999" dirty="0"/>
            </a:lvl4pPr>
            <a:lvl5pPr marL="1828251" indent="0">
              <a:buNone/>
              <a:defRPr sz="1999" dirty="0"/>
            </a:lvl5pPr>
            <a:lvl6pPr marL="2285314" indent="0">
              <a:buNone/>
              <a:defRPr sz="1999" dirty="0"/>
            </a:lvl6pPr>
            <a:lvl7pPr marL="2742377" indent="0">
              <a:buNone/>
              <a:defRPr sz="1999" dirty="0"/>
            </a:lvl7pPr>
            <a:lvl8pPr marL="3199440" indent="0">
              <a:buNone/>
              <a:defRPr sz="1999" dirty="0"/>
            </a:lvl8pPr>
            <a:lvl9pPr marL="3656503" indent="0">
              <a:buNone/>
              <a:defRPr sz="1999" dirty="0"/>
            </a:lvl9pPr>
          </a:lstStyle>
          <a:p>
            <a:endParaRPr lang="en-US" dirty="0"/>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B61BEF0D-F0BB-DE4B-95CE-6DB70DBA9567}" type="datetimeFigureOut">
              <a:rPr lang="en-US" dirty="0"/>
              <a:t>12/28/2022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2628" y="365125"/>
            <a:ext cx="2628215" cy="5811838"/>
          </a:xfrm>
          <a:ln>
            <a:headEnd type="none"/>
            <a:tailEnd type="none"/>
          </a:ln>
        </p:spPr>
        <p:txBody>
          <a:bodyPr vert="eaVert" wrap="square"/>
          <a:lstStyle/>
          <a:p>
            <a:r>
              <a:rPr lang="en-US" dirty="0"/>
              <a:t>Click to edit Master title style</a:t>
            </a:r>
          </a:p>
        </p:txBody>
      </p:sp>
      <p:sp>
        <p:nvSpPr>
          <p:cNvPr id="3" name="Vertical Text Placeholder 2"/>
          <p:cNvSpPr>
            <a:spLocks noGrp="1"/>
          </p:cNvSpPr>
          <p:nvPr>
            <p:ph type="body" orient="vert" idx="1"/>
          </p:nvPr>
        </p:nvSpPr>
        <p:spPr bwMode="white">
          <a:xfrm>
            <a:off x="837982" y="365125"/>
            <a:ext cx="7732286" cy="5811838"/>
          </a:xfrm>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Slide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46EC2-DB4A-46EE-8064-46AF3D4AE2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2E14CA-2C39-481A-997E-9AA8BE1D4A24}"/>
              </a:ext>
            </a:extLst>
          </p:cNvPr>
          <p:cNvSpPr>
            <a:spLocks noGrp="1"/>
          </p:cNvSpPr>
          <p:nvPr>
            <p:ph type="dt" sz="half" idx="10"/>
          </p:nvPr>
        </p:nvSpPr>
        <p:spPr/>
        <p:txBody>
          <a:bodyPr/>
          <a:lstStyle/>
          <a:p>
            <a:fld id="{03F41C87-7AD9-4845-A077-840E4A0F3F06}" type="datetimeFigureOut">
              <a:rPr lang="en-US" smtClean="0"/>
              <a:t>12/28/2022</a:t>
            </a:fld>
            <a:endParaRPr lang="en-US" dirty="0"/>
          </a:p>
        </p:txBody>
      </p:sp>
      <p:sp>
        <p:nvSpPr>
          <p:cNvPr id="4" name="Footer Placeholder 3">
            <a:extLst>
              <a:ext uri="{FF2B5EF4-FFF2-40B4-BE49-F238E27FC236}">
                <a16:creationId xmlns:a16="http://schemas.microsoft.com/office/drawing/2014/main" id="{76227667-D2C4-4403-A072-ABB33E01BB2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F80D13E-9AF0-42E6-A1C6-9D53C80BFEFF}"/>
              </a:ext>
            </a:extLst>
          </p:cNvPr>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8142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633" y="1709739"/>
            <a:ext cx="10512862" cy="2852737"/>
          </a:xfrm>
          <a:ln>
            <a:headEnd type="none"/>
            <a:tailEnd type="none"/>
          </a:ln>
        </p:spPr>
        <p:txBody>
          <a:bodyPr wrap="square" anchor="b"/>
          <a:lstStyle>
            <a:lvl1pPr>
              <a:defRPr sz="5998" dirty="0"/>
            </a:lvl1pPr>
          </a:lstStyle>
          <a:p>
            <a:r>
              <a:rPr lang="en-US" dirty="0"/>
              <a:t>Click to edit Master title style</a:t>
            </a:r>
          </a:p>
        </p:txBody>
      </p:sp>
      <p:sp>
        <p:nvSpPr>
          <p:cNvPr id="3" name="Text Placeholder 2"/>
          <p:cNvSpPr>
            <a:spLocks noGrp="1"/>
          </p:cNvSpPr>
          <p:nvPr>
            <p:ph type="body" idx="1"/>
          </p:nvPr>
        </p:nvSpPr>
        <p:spPr bwMode="white">
          <a:xfrm>
            <a:off x="831633" y="4589464"/>
            <a:ext cx="10512862" cy="1500187"/>
          </a:xfrm>
          <a:ln>
            <a:headEnd type="none"/>
            <a:tailEnd type="none"/>
          </a:ln>
        </p:spPr>
        <p:txBody>
          <a:bodyPr wrap="square"/>
          <a:lstStyle>
            <a:lvl1pPr marL="0" indent="0">
              <a:buNone/>
              <a:defRPr sz="2399" dirty="0">
                <a:solidFill>
                  <a:schemeClr val="tx1">
                    <a:tint val="75000"/>
                  </a:schemeClr>
                </a:solidFill>
              </a:defRPr>
            </a:lvl1pPr>
            <a:lvl2pPr marL="457063" indent="0">
              <a:buNone/>
              <a:defRPr sz="1999" dirty="0">
                <a:solidFill>
                  <a:schemeClr val="tx1">
                    <a:tint val="75000"/>
                  </a:schemeClr>
                </a:solidFill>
              </a:defRPr>
            </a:lvl2pPr>
            <a:lvl3pPr marL="914126" indent="0">
              <a:buNone/>
              <a:defRPr sz="1799" dirty="0">
                <a:solidFill>
                  <a:schemeClr val="tx1">
                    <a:tint val="75000"/>
                  </a:schemeClr>
                </a:solidFill>
              </a:defRPr>
            </a:lvl3pPr>
            <a:lvl4pPr marL="1371189" indent="0">
              <a:buNone/>
              <a:defRPr sz="1600" dirty="0">
                <a:solidFill>
                  <a:schemeClr val="tx1">
                    <a:tint val="75000"/>
                  </a:schemeClr>
                </a:solidFill>
              </a:defRPr>
            </a:lvl4pPr>
            <a:lvl5pPr marL="1828251" indent="0">
              <a:buNone/>
              <a:defRPr sz="1600" dirty="0">
                <a:solidFill>
                  <a:schemeClr val="tx1">
                    <a:tint val="75000"/>
                  </a:schemeClr>
                </a:solidFill>
              </a:defRPr>
            </a:lvl5pPr>
            <a:lvl6pPr marL="2285314" indent="0">
              <a:buNone/>
              <a:defRPr sz="1600" dirty="0">
                <a:solidFill>
                  <a:schemeClr val="tx1">
                    <a:tint val="75000"/>
                  </a:schemeClr>
                </a:solidFill>
              </a:defRPr>
            </a:lvl6pPr>
            <a:lvl7pPr marL="2742377" indent="0">
              <a:buNone/>
              <a:defRPr sz="1600" dirty="0">
                <a:solidFill>
                  <a:schemeClr val="tx1">
                    <a:tint val="75000"/>
                  </a:schemeClr>
                </a:solidFill>
              </a:defRPr>
            </a:lvl7pPr>
            <a:lvl8pPr marL="3199440" indent="0">
              <a:buNone/>
              <a:defRPr sz="1600" dirty="0">
                <a:solidFill>
                  <a:schemeClr val="tx1">
                    <a:tint val="75000"/>
                  </a:schemeClr>
                </a:solidFill>
              </a:defRPr>
            </a:lvl8pPr>
            <a:lvl9pPr marL="3656503" indent="0">
              <a:buNone/>
              <a:defRPr sz="1600" dirty="0">
                <a:solidFill>
                  <a:schemeClr val="tx1">
                    <a:tint val="75000"/>
                  </a:schemeClr>
                </a:solidFill>
              </a:defRPr>
            </a:lvl9pPr>
          </a:lstStyle>
          <a:p>
            <a:r>
              <a:rPr lang="en-US" dirty="0"/>
              <a:t>Click to edit Master text styles</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sz="half" idx="1"/>
          </p:nvPr>
        </p:nvSpPr>
        <p:spPr bwMode="white">
          <a:xfrm>
            <a:off x="83798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059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69" y="365126"/>
            <a:ext cx="10512862" cy="1325563"/>
          </a:xfrm>
          <a:ln>
            <a:headEnd type="none"/>
            <a:tailEnd type="none"/>
          </a:ln>
        </p:spPr>
        <p:txBody>
          <a:bodyPr wrap="square"/>
          <a:lstStyle/>
          <a:p>
            <a:r>
              <a:rPr lang="en-US" dirty="0"/>
              <a:t>Click to edit Master title style</a:t>
            </a:r>
          </a:p>
        </p:txBody>
      </p:sp>
      <p:sp>
        <p:nvSpPr>
          <p:cNvPr id="3" name="Text Placeholder 2"/>
          <p:cNvSpPr>
            <a:spLocks noGrp="1"/>
          </p:cNvSpPr>
          <p:nvPr>
            <p:ph type="body" idx="1"/>
          </p:nvPr>
        </p:nvSpPr>
        <p:spPr bwMode="white">
          <a:xfrm>
            <a:off x="839570" y="1681163"/>
            <a:ext cx="5156444"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4" name="Content Placeholder 3"/>
          <p:cNvSpPr>
            <a:spLocks noGrp="1"/>
          </p:cNvSpPr>
          <p:nvPr>
            <p:ph sz="half" idx="2"/>
          </p:nvPr>
        </p:nvSpPr>
        <p:spPr bwMode="white">
          <a:xfrm>
            <a:off x="839570" y="2505075"/>
            <a:ext cx="5156444"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0593" y="1681163"/>
            <a:ext cx="5181838"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6" name="Content Placeholder 5"/>
          <p:cNvSpPr>
            <a:spLocks noGrp="1"/>
          </p:cNvSpPr>
          <p:nvPr>
            <p:ph sz="quarter" idx="4"/>
          </p:nvPr>
        </p:nvSpPr>
        <p:spPr bwMode="white">
          <a:xfrm>
            <a:off x="6170593" y="2505075"/>
            <a:ext cx="5181838"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Content Placeholder 2"/>
          <p:cNvSpPr>
            <a:spLocks noGrp="1"/>
          </p:cNvSpPr>
          <p:nvPr>
            <p:ph idx="1"/>
          </p:nvPr>
        </p:nvSpPr>
        <p:spPr bwMode="white">
          <a:xfrm>
            <a:off x="5181838" y="987426"/>
            <a:ext cx="6170593" cy="4873625"/>
          </a:xfrm>
          <a:ln>
            <a:headEnd type="none"/>
            <a:tailEnd type="none"/>
          </a:ln>
        </p:spPr>
        <p:txBody>
          <a:bodyPr wrap="square"/>
          <a:lstStyle>
            <a:lvl1pPr>
              <a:defRPr sz="3199" dirty="0"/>
            </a:lvl1pPr>
            <a:lvl2pPr>
              <a:defRPr sz="2799" dirty="0"/>
            </a:lvl2pPr>
            <a:lvl3pPr>
              <a:defRPr sz="2399" dirty="0"/>
            </a:lvl3pPr>
            <a:lvl4pPr>
              <a:defRPr sz="1999" dirty="0"/>
            </a:lvl4pPr>
            <a:lvl5pPr>
              <a:defRPr sz="1999" dirty="0"/>
            </a:lvl5pPr>
            <a:lvl6pPr>
              <a:defRPr sz="1999" dirty="0"/>
            </a:lvl6pPr>
            <a:lvl7pPr>
              <a:defRPr sz="1999" dirty="0"/>
            </a:lvl7pPr>
            <a:lvl8pPr>
              <a:defRPr sz="1999" dirty="0"/>
            </a:lvl8pPr>
            <a:lvl9pPr>
              <a:defRPr sz="1999" dirty="0"/>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7982" y="365126"/>
            <a:ext cx="10512862" cy="1325563"/>
          </a:xfrm>
          <a:prstGeom prst="rect">
            <a:avLst/>
          </a:prstGeom>
          <a:ln>
            <a:headEnd type="none"/>
            <a:tailEnd type="none"/>
          </a:ln>
        </p:spPr>
        <p:txBody>
          <a:bodyPr wrap="square" lIns="91440" tIns="45720" rIns="91440" bIns="45720" anchor="ctr">
            <a:normAutofit/>
          </a:bodyPr>
          <a:lstStyle/>
          <a:p>
            <a:r>
              <a:rPr lang="en-US" dirty="0"/>
              <a:t>Click to edit Master title style</a:t>
            </a:r>
          </a:p>
        </p:txBody>
      </p:sp>
      <p:sp>
        <p:nvSpPr>
          <p:cNvPr id="3" name="Text Placeholder 2"/>
          <p:cNvSpPr>
            <a:spLocks noGrp="1"/>
          </p:cNvSpPr>
          <p:nvPr>
            <p:ph type="body" idx="1"/>
          </p:nvPr>
        </p:nvSpPr>
        <p:spPr bwMode="white">
          <a:xfrm>
            <a:off x="837982" y="1825625"/>
            <a:ext cx="10512862" cy="4351338"/>
          </a:xfrm>
          <a:prstGeom prst="rect">
            <a:avLst/>
          </a:prstGeom>
          <a:ln>
            <a:headEnd type="none"/>
            <a:tailEnd type="none"/>
          </a:ln>
        </p:spPr>
        <p:txBody>
          <a:bodyPr wrap="square" lIns="91440" tIns="45720" rIns="91440" bIns="45720">
            <a:normAutofit/>
          </a:body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7982" y="6356351"/>
            <a:ext cx="2742486"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03F41C87-7AD9-4845-A077-840E4A0F3F06}" type="datetimeFigureOut">
              <a:rPr lang="en-US" dirty="0"/>
              <a:t>12/28/2022</a:t>
            </a:fld>
            <a:endParaRPr lang="en-US" dirty="0"/>
          </a:p>
        </p:txBody>
      </p:sp>
      <p:sp>
        <p:nvSpPr>
          <p:cNvPr id="5" name="Footer Placeholder 4"/>
          <p:cNvSpPr>
            <a:spLocks noGrp="1"/>
          </p:cNvSpPr>
          <p:nvPr>
            <p:ph type="ftr" sz="quarter" idx="3"/>
          </p:nvPr>
        </p:nvSpPr>
        <p:spPr bwMode="white">
          <a:xfrm>
            <a:off x="4037549" y="6356351"/>
            <a:ext cx="4113728"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white">
          <a:xfrm>
            <a:off x="8608357" y="6356351"/>
            <a:ext cx="2742486"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2A013F82-EE5E-44EE-A61D-E31C6657F26F}"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79" r:id="rId1"/>
    <p:sldLayoutId id="2147483690"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Lst>
  <p:txStyles>
    <p:titleStyle>
      <a:lvl1pPr algn="l" defTabSz="914126" rtl="0">
        <a:lnSpc>
          <a:spcPct val="90000"/>
        </a:lnSpc>
        <a:spcBef>
          <a:spcPct val="0"/>
        </a:spcBef>
        <a:buNone/>
        <a:defRPr sz="4399" kern="1200" dirty="0">
          <a:solidFill>
            <a:schemeClr val="tx1"/>
          </a:solidFill>
          <a:latin typeface="+mj-lt"/>
          <a:ea typeface="+mj-ea"/>
          <a:cs typeface="+mj-cs"/>
        </a:defRPr>
      </a:lvl1pPr>
    </p:titleStyle>
    <p:bodyStyle>
      <a:lvl1pPr marL="228531" indent="-228531" algn="l" defTabSz="914126" rtl="0">
        <a:lnSpc>
          <a:spcPct val="90000"/>
        </a:lnSpc>
        <a:spcBef>
          <a:spcPts val="1000"/>
        </a:spcBef>
        <a:buFont typeface="Arial"/>
        <a:buChar char="•"/>
        <a:defRPr sz="2799" kern="1200" dirty="0">
          <a:solidFill>
            <a:schemeClr val="tx1"/>
          </a:solidFill>
          <a:latin typeface="+mn-lt"/>
          <a:ea typeface="+mn-ea"/>
          <a:cs typeface="+mn-cs"/>
        </a:defRPr>
      </a:lvl1pPr>
      <a:lvl2pPr marL="685594" indent="-228531" algn="l" defTabSz="914126" rtl="0">
        <a:lnSpc>
          <a:spcPct val="90000"/>
        </a:lnSpc>
        <a:spcBef>
          <a:spcPts val="500"/>
        </a:spcBef>
        <a:buFont typeface="Arial"/>
        <a:buChar char="•"/>
        <a:defRPr sz="2399" kern="1200" dirty="0">
          <a:solidFill>
            <a:schemeClr val="tx1"/>
          </a:solidFill>
          <a:latin typeface="+mn-lt"/>
          <a:ea typeface="+mn-ea"/>
          <a:cs typeface="+mn-cs"/>
        </a:defRPr>
      </a:lvl2pPr>
      <a:lvl3pPr marL="1142657" indent="-228531" algn="l" defTabSz="914126" rtl="0">
        <a:lnSpc>
          <a:spcPct val="90000"/>
        </a:lnSpc>
        <a:spcBef>
          <a:spcPts val="500"/>
        </a:spcBef>
        <a:buFont typeface="Arial"/>
        <a:buChar char="•"/>
        <a:defRPr sz="1999" kern="1200" dirty="0">
          <a:solidFill>
            <a:schemeClr val="tx1"/>
          </a:solidFill>
          <a:latin typeface="+mn-lt"/>
          <a:ea typeface="+mn-ea"/>
          <a:cs typeface="+mn-cs"/>
        </a:defRPr>
      </a:lvl3pPr>
      <a:lvl4pPr marL="1599720" indent="-228531" algn="l" defTabSz="914126" rtl="0">
        <a:lnSpc>
          <a:spcPct val="90000"/>
        </a:lnSpc>
        <a:spcBef>
          <a:spcPts val="500"/>
        </a:spcBef>
        <a:buFont typeface="Arial"/>
        <a:buChar char="•"/>
        <a:defRPr sz="1799" kern="1200" dirty="0">
          <a:solidFill>
            <a:schemeClr val="tx1"/>
          </a:solidFill>
          <a:latin typeface="+mn-lt"/>
          <a:ea typeface="+mn-ea"/>
          <a:cs typeface="+mn-cs"/>
        </a:defRPr>
      </a:lvl4pPr>
      <a:lvl5pPr marL="2056783" indent="-228531" algn="l" defTabSz="914126" rtl="0">
        <a:lnSpc>
          <a:spcPct val="90000"/>
        </a:lnSpc>
        <a:spcBef>
          <a:spcPts val="500"/>
        </a:spcBef>
        <a:buFont typeface="Arial"/>
        <a:buChar char="•"/>
        <a:defRPr sz="1799" kern="1200" dirty="0">
          <a:solidFill>
            <a:schemeClr val="tx1"/>
          </a:solidFill>
          <a:latin typeface="+mn-lt"/>
          <a:ea typeface="+mn-ea"/>
          <a:cs typeface="+mn-cs"/>
        </a:defRPr>
      </a:lvl5pPr>
      <a:lvl6pPr marL="2513846" indent="-228531" algn="l" defTabSz="914126" rtl="0">
        <a:lnSpc>
          <a:spcPct val="90000"/>
        </a:lnSpc>
        <a:spcBef>
          <a:spcPts val="500"/>
        </a:spcBef>
        <a:buFont typeface="Arial"/>
        <a:buChar char="•"/>
        <a:defRPr sz="1799" kern="1200" dirty="0">
          <a:solidFill>
            <a:schemeClr val="tx1"/>
          </a:solidFill>
          <a:latin typeface="+mn-lt"/>
          <a:ea typeface="+mn-ea"/>
          <a:cs typeface="+mn-cs"/>
        </a:defRPr>
      </a:lvl6pPr>
      <a:lvl7pPr marL="2970908" indent="-228531" algn="l" defTabSz="914126" rtl="0">
        <a:lnSpc>
          <a:spcPct val="90000"/>
        </a:lnSpc>
        <a:spcBef>
          <a:spcPts val="500"/>
        </a:spcBef>
        <a:buFont typeface="Arial"/>
        <a:buChar char="•"/>
        <a:defRPr sz="1799" kern="1200" dirty="0">
          <a:solidFill>
            <a:schemeClr val="tx1"/>
          </a:solidFill>
          <a:latin typeface="+mn-lt"/>
          <a:ea typeface="+mn-ea"/>
          <a:cs typeface="+mn-cs"/>
        </a:defRPr>
      </a:lvl7pPr>
      <a:lvl8pPr marL="3427971" indent="-228531" algn="l" defTabSz="914126" rtl="0">
        <a:lnSpc>
          <a:spcPct val="90000"/>
        </a:lnSpc>
        <a:spcBef>
          <a:spcPts val="500"/>
        </a:spcBef>
        <a:buFont typeface="Arial"/>
        <a:buChar char="•"/>
        <a:defRPr sz="1799" kern="1200" dirty="0">
          <a:solidFill>
            <a:schemeClr val="tx1"/>
          </a:solidFill>
          <a:latin typeface="+mn-lt"/>
          <a:ea typeface="+mn-ea"/>
          <a:cs typeface="+mn-cs"/>
        </a:defRPr>
      </a:lvl8pPr>
      <a:lvl9pPr marL="3885034" indent="-228531" algn="l" defTabSz="914126" rtl="0">
        <a:lnSpc>
          <a:spcPct val="90000"/>
        </a:lnSpc>
        <a:spcBef>
          <a:spcPts val="500"/>
        </a:spcBef>
        <a:buFont typeface="Arial"/>
        <a:buChar char="•"/>
        <a:defRPr sz="1799" kern="1200" dirty="0">
          <a:solidFill>
            <a:schemeClr val="tx1"/>
          </a:solidFill>
          <a:latin typeface="+mn-lt"/>
          <a:ea typeface="+mn-ea"/>
          <a:cs typeface="+mn-cs"/>
        </a:defRPr>
      </a:lvl9pPr>
    </p:bodyStyle>
    <p:otherStyle>
      <a:defPPr defTabSz="914126">
        <a:defRPr lang="en-US" dirty="0"/>
      </a:defPPr>
      <a:lvl1pPr marL="0" algn="l" defTabSz="914126" rtl="0">
        <a:defRPr sz="1799" kern="1200" dirty="0">
          <a:solidFill>
            <a:schemeClr val="tx1"/>
          </a:solidFill>
          <a:latin typeface="+mn-lt"/>
          <a:ea typeface="+mn-ea"/>
          <a:cs typeface="+mn-cs"/>
        </a:defRPr>
      </a:lvl1pPr>
      <a:lvl2pPr marL="457063" algn="l" defTabSz="914126" rtl="0">
        <a:defRPr sz="1799" kern="1200" dirty="0">
          <a:solidFill>
            <a:schemeClr val="tx1"/>
          </a:solidFill>
          <a:latin typeface="+mn-lt"/>
          <a:ea typeface="+mn-ea"/>
          <a:cs typeface="+mn-cs"/>
        </a:defRPr>
      </a:lvl2pPr>
      <a:lvl3pPr marL="914126" algn="l" defTabSz="914126" rtl="0">
        <a:defRPr sz="1799" kern="1200" dirty="0">
          <a:solidFill>
            <a:schemeClr val="tx1"/>
          </a:solidFill>
          <a:latin typeface="+mn-lt"/>
          <a:ea typeface="+mn-ea"/>
          <a:cs typeface="+mn-cs"/>
        </a:defRPr>
      </a:lvl3pPr>
      <a:lvl4pPr marL="1371189" algn="l" defTabSz="914126" rtl="0">
        <a:defRPr sz="1799" kern="1200" dirty="0">
          <a:solidFill>
            <a:schemeClr val="tx1"/>
          </a:solidFill>
          <a:latin typeface="+mn-lt"/>
          <a:ea typeface="+mn-ea"/>
          <a:cs typeface="+mn-cs"/>
        </a:defRPr>
      </a:lvl4pPr>
      <a:lvl5pPr marL="1828251" algn="l" defTabSz="914126" rtl="0">
        <a:defRPr sz="1799" kern="1200" dirty="0">
          <a:solidFill>
            <a:schemeClr val="tx1"/>
          </a:solidFill>
          <a:latin typeface="+mn-lt"/>
          <a:ea typeface="+mn-ea"/>
          <a:cs typeface="+mn-cs"/>
        </a:defRPr>
      </a:lvl5pPr>
      <a:lvl6pPr marL="2285314" algn="l" defTabSz="914126" rtl="0">
        <a:defRPr sz="1799" kern="1200" dirty="0">
          <a:solidFill>
            <a:schemeClr val="tx1"/>
          </a:solidFill>
          <a:latin typeface="+mn-lt"/>
          <a:ea typeface="+mn-ea"/>
          <a:cs typeface="+mn-cs"/>
        </a:defRPr>
      </a:lvl6pPr>
      <a:lvl7pPr marL="2742377" algn="l" defTabSz="914126" rtl="0">
        <a:defRPr sz="1799" kern="1200" dirty="0">
          <a:solidFill>
            <a:schemeClr val="tx1"/>
          </a:solidFill>
          <a:latin typeface="+mn-lt"/>
          <a:ea typeface="+mn-ea"/>
          <a:cs typeface="+mn-cs"/>
        </a:defRPr>
      </a:lvl7pPr>
      <a:lvl8pPr marL="3199440" algn="l" defTabSz="914126" rtl="0">
        <a:defRPr sz="1799" kern="1200" dirty="0">
          <a:solidFill>
            <a:schemeClr val="tx1"/>
          </a:solidFill>
          <a:latin typeface="+mn-lt"/>
          <a:ea typeface="+mn-ea"/>
          <a:cs typeface="+mn-cs"/>
        </a:defRPr>
      </a:lvl8pPr>
      <a:lvl9pPr marL="3656503" algn="l" defTabSz="914126" rtl="0">
        <a:defRPr sz="1799"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301752" y="530352"/>
            <a:ext cx="11430000" cy="1600200"/>
          </a:xfrm>
          <a:ln>
            <a:headEnd type="none"/>
            <a:tailEnd type="none"/>
          </a:ln>
        </p:spPr>
        <p:txBody>
          <a:bodyPr wrap="square">
            <a:normAutofit/>
          </a:bodyPr>
          <a:lstStyle/>
          <a:p>
            <a:pPr defTabSz="914126"/>
            <a:endParaRPr lang="en-US" sz="4000" dirty="0">
              <a:latin typeface="+mn-lt"/>
            </a:endParaRPr>
          </a:p>
          <a:p>
            <a:pPr algn="ctr" defTabSz="914126"/>
            <a:r>
              <a:rPr sz="4000" b="1" cap="all" dirty="0">
                <a:latin typeface="+mn-lt"/>
                <a:ea typeface="Adobe Garamond Pro"/>
                <a:cs typeface="Adobe Garamond Pro"/>
              </a:rPr>
              <a:t>Essential Presentation</a:t>
            </a:r>
          </a:p>
        </p:txBody>
      </p:sp>
      <p:sp>
        <p:nvSpPr>
          <p:cNvPr id="3" name="Subtitle 2"/>
          <p:cNvSpPr>
            <a:spLocks noGrp="1"/>
          </p:cNvSpPr>
          <p:nvPr>
            <p:ph type="subTitle" idx="1"/>
          </p:nvPr>
        </p:nvSpPr>
        <p:spPr bwMode="white">
          <a:xfrm>
            <a:off x="1216152" y="2441448"/>
            <a:ext cx="9144000" cy="3121152"/>
          </a:xfrm>
          <a:ln>
            <a:headEnd type="none"/>
            <a:tailEnd type="none"/>
          </a:ln>
        </p:spPr>
        <p:txBody>
          <a:bodyPr wrap="square" anchor="t">
            <a:normAutofit/>
          </a:bodyPr>
          <a:lstStyle/>
          <a:p>
            <a:pPr defTabSz="914126"/>
            <a:endParaRPr lang="en-US" sz="2100" dirty="0"/>
          </a:p>
          <a:p>
            <a:pPr algn="l" defTabSz="914126"/>
            <a:r>
              <a:rPr sz="2100" dirty="0">
                <a:ea typeface="Adobe Garamond Pro"/>
                <a:cs typeface="Adobe Garamond Pro"/>
              </a:rPr>
              <a:t>Lorem ipsum dolor sit amet, lacus amet amet ultricies. Quisque mi venenatis morbi libero, orci dis, mi ut et class porta, massa ligula magna enim, aliquam orci vestibulum tempus.Turpis facilisis vitae consequat, cum a a, turpis dui consequat massa in dolor per, felis non amet.</a:t>
            </a:r>
          </a:p>
          <a:p>
            <a:pPr algn="l" defTabSz="914126"/>
            <a:r>
              <a:rPr sz="2100" dirty="0">
                <a:ea typeface="Adobe Garamond Pro"/>
                <a:cs typeface="Adobe Garamond Pro"/>
              </a:rPr>
              <a:t>Turpis facilisis vitae consequat, cum a a, turpis dui consequat massa in dolor per, felis non amet. Auctor eleifend in omnis elit vestibulum, donec non elementum tellus est mauris, id aliquam, at lacus, arcu pretium proin lacus dolor et. Eu tortor, vel ultrices amet dignissim mauris vehicula.</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ppt/theme/theme2.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ppt/theme/theme3.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9CF527E-FFB0-4DB9-A7A4-39065878ED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Pages>0</Pages>
  <Words>117</Words>
  <Characters>0</Characters>
  <Application>Microsoft Office PowerPoint</Application>
  <PresentationFormat>Custom</PresentationFormat>
  <Lines>0</Lines>
  <Paragraphs>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vt:lpstr>
      <vt:lpstr>Office</vt:lpstr>
      <vt:lpstr> Essential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Essential Presentation</dc:title>
  <dc:creator/>
  <cp:lastModifiedBy>Dharanitharan Ayyasamy</cp:lastModifiedBy>
  <cp:revision>4</cp:revision>
  <dcterms:created xsi:type="dcterms:W3CDTF">2015-02-26T11:44:22Z</dcterms:created>
  <dcterms:modified xsi:type="dcterms:W3CDTF">2022-12-28T10:49:20Z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TC028952629991</vt:lpwstr>
  </property>
</Properties>
</file>