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457" autoAdjust="0"/>
    <p:restoredTop sz="94660"/>
  </p:normalViewPr>
  <p:slideViewPr>
    <p:cSldViewPr snapToGrid="0">
      <p:cViewPr varScale="1">
        <p:scale>
          <a:sx n="39" d="100"/>
          <a:sy n="39" d="100"/>
        </p:scale>
        <p:origin x="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0F20-B1C5-A182-7DA6-A00D848FC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5E1EC-3B21-36B6-7BED-789E0675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5C801-2628-EBB7-8033-71651491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B2E07-529B-D428-B414-3D3803FAD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4CA96-33DC-0A05-E3F8-FF4F9173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C2DB-1C7A-85DD-2AB4-08363BE6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3EB7-887C-522F-65BE-C6253FDB5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77481-1DB5-AEDE-1A64-AFFC16CEA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9094-CF22-13EB-254F-36305E1F1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E44BC-5493-C18E-0123-0C904455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5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2864F-5688-017C-949D-3639EE3FF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1463A-E6A7-C38F-2336-E1D70CE02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CA36E-63D9-9943-D6EF-B5BE5F11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13DF6-27F1-067A-3280-4B165C72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690E0-378D-5BF7-9D3B-58333BB0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28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1182-9327-2A19-E2E0-393677D03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C5EC-AE16-87C7-BF7B-77D807CED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E0B3-BD51-981A-7B14-AA7622FB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6F356-ADD1-D614-3A3B-7925957F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8C018-4586-4B32-F726-2B8CEDE3A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9567-F777-94E4-D4A8-5CEFF6F5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685F-9737-20EE-EBF7-628622855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C6E3-9911-B892-01F6-0EC1C1C1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C8B2D-BA6B-A759-D826-AD7F399E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A17A-73BB-A08D-00AA-360CA323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8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822A-863B-669A-9459-9B9AC0C7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A415C-0B5B-49BF-4D43-E04CF34F0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8B8CD-FC15-E838-00AA-C5BB10A9C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34DA5-2FD4-8EEE-10E1-6E55B431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5EA91-4C01-9F22-0251-579211D6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B2117-0C50-4200-3FFF-A2BC7158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8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4526-A60A-6C53-386E-86D41C96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1C65-9600-1328-B36A-0162D843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CFC4-15DE-6928-3171-F79D3173D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3D0CF-2B6D-8D3E-1F84-A23B9EFCF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70F60-E736-CC54-D608-CEB0DE802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881B5-FB45-41CA-617C-05284F4E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0ADFC-4D91-E846-F1D1-75DD853AD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7F6BAC-F5DC-112D-4675-9790DA47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03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B378-11AE-9C7B-462A-1266A919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163DC-2AB1-204C-73D0-7A3F8BAA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C2A58-8E9F-D4A6-0B8E-E4605463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B0BDC-466A-CAA3-8E02-2608B334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9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A3B70-EFAE-4BED-FB8A-A40DE6F9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797DC-2957-53C8-3CCD-66414489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E94F6-30B5-8C2C-DE63-1BA5B984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7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1E64-D584-A713-F2BF-814E982D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BA93-AD5D-24F1-C167-50E92C14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67544-8F45-9970-B34B-CCA246864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2F61C-849D-F038-DB8F-09141D0C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F3B6F-EF99-7312-D9F1-0E5530A6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0AAA8-9821-6935-A071-0D28E7B7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2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D6FE-1F20-C9CB-D904-ED6A019F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3E7D1-562A-0D2B-FA04-B3557D4DF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F9CCA-A8CB-8138-9D47-43A260299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E5321-FCA5-14C1-0554-83E602B9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D3FB-B257-4FCB-A900-2FE4FD3549E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D1363-770C-7DAA-1791-156C6CDC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27CFE-AB0F-3C26-20F4-B280830F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521EC-C133-6939-F511-6DFEA9FF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46EBF-FFD6-545E-B63E-E1BF8F73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EE5EA-FFA9-F509-CF1A-87E102B3C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ED3FB-B257-4FCB-A900-2FE4FD3549EE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9B06-317E-948E-C339-43FA32C05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80959-2CD3-549A-EF49-3A509236E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302F8-65AE-4378-A69A-CEE1D5496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C19DCA-86D6-9B70-9932-463258625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8191"/>
            <a:ext cx="10515600" cy="595082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Menu in Microsoft PowerPoint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43793F-C5AB-8360-D8FD-E2BDA4FC31C8}"/>
              </a:ext>
            </a:extLst>
          </p:cNvPr>
          <p:cNvSpPr txBox="1"/>
          <p:nvPr/>
        </p:nvSpPr>
        <p:spPr>
          <a:xfrm>
            <a:off x="1071769" y="3181583"/>
            <a:ext cx="9356560" cy="18655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Slides group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>
              <a:solidFill>
                <a:srgbClr val="1F1F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group offers options for creating new slides, deleting slides, arranging slides in your presentation, and duplicating slides.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F1F1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2FC352-D3F2-D900-1CA8-735CC046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" y="1395749"/>
            <a:ext cx="11436056" cy="95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677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Mohanaselvam Jothi</dc:creator>
  <cp:lastModifiedBy>Venkatesh Muruganandam</cp:lastModifiedBy>
  <cp:revision>5</cp:revision>
  <dcterms:created xsi:type="dcterms:W3CDTF">2024-03-06T07:14:06Z</dcterms:created>
  <dcterms:modified xsi:type="dcterms:W3CDTF">2024-03-11T07:18:34Z</dcterms:modified>
</cp:coreProperties>
</file>