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657-3C89-9624-122C-B14DF617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42890"/>
            <a:ext cx="9966960" cy="3035808"/>
          </a:xfrm>
        </p:spPr>
        <p:txBody>
          <a:bodyPr/>
          <a:lstStyle/>
          <a:p>
            <a:pPr algn="ctr"/>
            <a:r>
              <a:rPr lang="en-US" sz="5400" b="1" dirty="0"/>
              <a:t>Intermediate Code </a:t>
            </a:r>
            <a:r>
              <a:rPr lang="en-US" sz="5400" b="1" dirty="0" err="1"/>
              <a:t>GeneratOR</a:t>
            </a:r>
            <a:br>
              <a:rPr lang="en-US" sz="5400" b="1" dirty="0"/>
            </a:br>
            <a:r>
              <a:rPr lang="en-US" sz="5400" b="1" dirty="0"/>
              <a:t>USING C PROGRAMMING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C0264-DDEE-2691-DCBE-065E4257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74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 </a:t>
            </a:r>
            <a:r>
              <a:rPr lang="en-IN" dirty="0" err="1"/>
              <a:t>Ramanathan.S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Akash.B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Ajay.A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2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AD1-C612-33E2-0A66-A86451B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282D-9D9C-924A-272E-90A2EEB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2056"/>
            <a:ext cx="10213848" cy="4401312"/>
          </a:xfrm>
        </p:spPr>
        <p:txBody>
          <a:bodyPr>
            <a:normAutofit/>
          </a:bodyPr>
          <a:lstStyle/>
          <a:p>
            <a:r>
              <a:rPr lang="en-US" dirty="0"/>
              <a:t>Intermediate code generation and optimization play a vital role in the compilation process, impacting the performance and efficiency of the final executable</a:t>
            </a:r>
          </a:p>
          <a:p>
            <a:r>
              <a:rPr lang="en-US" dirty="0"/>
              <a:t>By understanding and applying effective intermediate code representations and optimization techniques, compilers can produce high-performance machine code.</a:t>
            </a:r>
          </a:p>
          <a:p>
            <a:r>
              <a:rPr lang="en-US" dirty="0"/>
              <a:t>Future work in this area may focus on developing more advanced optimization algorithms and exploring new intermediate code representations to further enhance compilation efficiency and program execution</a:t>
            </a:r>
          </a:p>
          <a:p>
            <a:r>
              <a:rPr lang="en-US" dirty="0"/>
              <a:t>Intermediate code generation and optimization are crucial steps in the compilation process, transforming high-level source code into an efficient, executable machine code. </a:t>
            </a:r>
          </a:p>
          <a:p>
            <a:r>
              <a:rPr lang="en-US" dirty="0"/>
              <a:t>the intermediate code can be fine-tuned to improve execution speed, minimize memory usage, and better leverage hardware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8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81B-4B81-3AC5-1A1A-230D972E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7EFF-3F3F-1F10-6232-5A2E0A82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468031"/>
            <a:ext cx="7891272" cy="1069848"/>
          </a:xfrm>
        </p:spPr>
        <p:txBody>
          <a:bodyPr/>
          <a:lstStyle/>
          <a:p>
            <a:pPr algn="ctr"/>
            <a:r>
              <a:rPr lang="en-IN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10330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6B0F-BEA8-67F6-73A0-FC177BD2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D68-15B9-EF8D-520F-956677FA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code generation and optimization are critical phases in the compilation process that bridge the gap between high-level source code and machine code.</a:t>
            </a:r>
          </a:p>
          <a:p>
            <a:r>
              <a:rPr lang="en-US" dirty="0"/>
              <a:t> This paper explores the techniques and strategies used in generating intermediate code and optimizing it to enhance the performance and efficiency of the final executable. </a:t>
            </a:r>
          </a:p>
          <a:p>
            <a:r>
              <a:rPr lang="en-US" dirty="0"/>
              <a:t>By leveraging various optimization techniques, the intermediate code can be refined to improve execution speed, reduce memory usage, and ensure better utilization of hardware resources.</a:t>
            </a:r>
          </a:p>
          <a:p>
            <a:r>
              <a:rPr lang="en-US" dirty="0"/>
              <a:t>These are the crucial steps in the compilation process, transforming high-level source code into an efficient, executable machine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F97C-5060-C9C7-393C-9C2EB5C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A09F-BB54-A6C6-146E-6125FC9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 serves as a platform-independent representation of source code, making it easier to perform optimizations and transformations before generating machine code.</a:t>
            </a:r>
          </a:p>
          <a:p>
            <a:r>
              <a:rPr lang="en-US" dirty="0"/>
              <a:t> This paper discusses the role of intermediate code in the compilation process, the methods used for its generation, and the importance of optimizing this code to produce efficient executables. </a:t>
            </a:r>
          </a:p>
          <a:p>
            <a:r>
              <a:rPr lang="en-US" dirty="0"/>
              <a:t>Emphasizing the significance of intermediate code generation and optimization, this paper provides insights into how these processes contribute to overall program performance and The importance of optimizing it.</a:t>
            </a:r>
          </a:p>
          <a:p>
            <a:r>
              <a:rPr lang="en-US" dirty="0"/>
              <a:t> Highlighting the impact of these processes on program performance, the paper provides insights into the techniques used in intermediate code generation and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8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3A2-86F2-64D3-F994-CECF80B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91" y="248658"/>
            <a:ext cx="10058400" cy="1167187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4F51BD-D6D5-75EB-D314-7672703E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9" y="1410355"/>
            <a:ext cx="105546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principles and techniques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explore various intermediate code representations such as three-address code, abstract syntax trees (AST), and control flow graphs (CFG).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identify and apply optimization techniques to intermediate code for enhancing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4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fundamental principles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apply optimization techniques to intermediate code for performance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6: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investigate the impact of intermediate code optimization on overall compiler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479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B34-BB39-D0D7-9359-971D9C3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A81EA5-8320-F88E-66F4-38166FDFC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03050"/>
            <a:ext cx="655170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 Organizations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 Platforms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Agencies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Telecommunications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Service Providers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and Utility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 and Entertainment Companies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4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CF0-E585-1DB8-4A20-BD8B0FA1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F7BF-7526-5D50-24C4-C711D037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Generating efficient intermediate code is a complex task that requires balancing between readability and performance. </a:t>
            </a:r>
          </a:p>
          <a:p>
            <a:r>
              <a:rPr lang="en-US" dirty="0"/>
              <a:t>primary challenge lies in producing intermediate code that is both easy to optimize and capable of being transformed into efficient machine code. </a:t>
            </a:r>
          </a:p>
          <a:p>
            <a:r>
              <a:rPr lang="en-US" dirty="0"/>
              <a:t>Additionally, optimizing intermediate code involves various techniques that must be carefully applied to avoid introducing errors or significantly increasing compilation time.</a:t>
            </a:r>
          </a:p>
          <a:p>
            <a:r>
              <a:rPr lang="en-US" dirty="0"/>
              <a:t> Ensuring the generated code is optimal while maintaining correctness is a key problem in this process</a:t>
            </a:r>
          </a:p>
          <a:p>
            <a:r>
              <a:rPr lang="en-US" dirty="0"/>
              <a:t>Generating intermediate code that is both readable and optimized for performance is a challenging task. </a:t>
            </a:r>
          </a:p>
          <a:p>
            <a:r>
              <a:rPr lang="en-US" dirty="0"/>
              <a:t>Balancing between ease of optimization and the efficiency of the final machine code is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9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E5-7F57-A51E-3C2F-080B448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32030" cy="1030147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90A3-61C0-3A8F-7DF2-7C775A199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072A6-4CDE-AAC7-CF86-B208C2DEC8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4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02E-687A-E814-08AB-F32E3A9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D1E043-6614-9695-6824-17CE5D3D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910235"/>
            <a:ext cx="98769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 Independence: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Intermediate code serves as a platform-independent representation, facilitating cross-compilation.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Optimization-Friendly: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Designed to enable various optimization techniques such as constant folding, loop optimization, and dead code elimination.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Abstract Representation: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abstract syntax trees (AST) and control flow graphs (CFG) for structured representation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improve execution speed and reduce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separate compilation and optimization of different program modules. </a:t>
            </a:r>
          </a:p>
        </p:txBody>
      </p:sp>
    </p:spTree>
    <p:extLst>
      <p:ext uri="{BB962C8B-B14F-4D97-AF65-F5344CB8AC3E}">
        <p14:creationId xmlns:p14="http://schemas.microsoft.com/office/powerpoint/2010/main" val="12445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99D6-37B1-3AEF-0AE7-167AF597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Procedure: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87567-2079-48D3-2431-14C09595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764470"/>
            <a:ext cx="97696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source code is parsed to create a high-level intermediate representation such as an abstract syntax tree (AST).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Intermediate Code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AST is traversed to generate intermediate code, typically in the form of three-address code or other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Control flow graphs (CFG) are constructed to represent the flow of control within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dependencies and variable usage are analyzed to inform optimization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55785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</TotalTime>
  <Words>775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Intermediate Code GeneratOR USING C PROGRAMMING</vt:lpstr>
      <vt:lpstr>Abstract:</vt:lpstr>
      <vt:lpstr>Introduction:</vt:lpstr>
      <vt:lpstr>Objectives:</vt:lpstr>
      <vt:lpstr>Applications:</vt:lpstr>
      <vt:lpstr>Problem:</vt:lpstr>
      <vt:lpstr>Code:</vt:lpstr>
      <vt:lpstr>Features:</vt:lpstr>
      <vt:lpstr>Working Procedure: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LONE WOLF</dc:creator>
  <cp:lastModifiedBy>LONE WOLF</cp:lastModifiedBy>
  <cp:revision>4</cp:revision>
  <dcterms:created xsi:type="dcterms:W3CDTF">2024-07-17T13:54:17Z</dcterms:created>
  <dcterms:modified xsi:type="dcterms:W3CDTF">2024-07-30T06:40:42Z</dcterms:modified>
</cp:coreProperties>
</file>