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77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9144000"/>
  <p:notesSz cx="6858000" cy="9144000"/>
  <p:embeddedFontLst>
    <p:embeddedFont>
      <p:font typeface="Merriweather Sans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9oIX6FLZsHiJmXMlfE8ZjzGho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MerriweatherSans-regular.fntdata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erriweatherSans-italic.fntdata"/><Relationship Id="rId25" Type="http://schemas.openxmlformats.org/officeDocument/2006/relationships/font" Target="fonts/MerriweatherSans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Merriweather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1" name="Google Shape;2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0" name="Google Shape;2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6" name="Google Shape;2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87" name="Google Shape;2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8" name="Google Shape;2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1" name="Google Shape;3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894184" y="2481863"/>
            <a:ext cx="5460317" cy="1894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&lt;&lt;Project Name&gt;&gt;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&lt;Team 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&lt;DD/MMM/YY&gt;</a:t>
            </a:r>
            <a:endParaRPr/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"/>
          <p:cNvSpPr txBox="1"/>
          <p:nvPr/>
        </p:nvSpPr>
        <p:spPr>
          <a:xfrm>
            <a:off x="2696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filled by Project 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/>
          </a:p>
        </p:txBody>
      </p:sp>
      <p:cxnSp>
        <p:nvCxnSpPr>
          <p:cNvPr id="401" name="Google Shape;401;p10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0"/>
          <p:cNvCxnSpPr/>
          <p:nvPr/>
        </p:nvCxnSpPr>
        <p:spPr>
          <a:xfrm flipH="1" rot="10800000">
            <a:off x="173620" y="3429000"/>
            <a:ext cx="8819909" cy="897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/>
          </a:p>
        </p:txBody>
      </p:sp>
      <p:sp>
        <p:nvSpPr>
          <p:cNvPr id="404" name="Google Shape;404;p10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/>
          </a:p>
        </p:txBody>
      </p:sp>
      <p:sp>
        <p:nvSpPr>
          <p:cNvPr id="405" name="Google Shape;405;p10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/>
          </a:p>
        </p:txBody>
      </p:sp>
      <p:sp>
        <p:nvSpPr>
          <p:cNvPr id="406" name="Google Shape;406;p10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/>
          </a:p>
        </p:txBody>
      </p:sp>
      <p:sp>
        <p:nvSpPr>
          <p:cNvPr id="407" name="Google Shape;407;p10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/>
          </a:p>
        </p:txBody>
      </p:sp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/>
          </a:p>
        </p:txBody>
      </p:sp>
      <p:pic>
        <p:nvPicPr>
          <p:cNvPr id="415" name="Google Shape;4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6" y="2498877"/>
            <a:ext cx="8773066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1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/>
          </a:p>
        </p:txBody>
      </p:sp>
      <p:sp>
        <p:nvSpPr>
          <p:cNvPr id="419" name="Google Shape;419;p11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/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/>
          </a:p>
        </p:txBody>
      </p:sp>
      <p:pic>
        <p:nvPicPr>
          <p:cNvPr id="427" name="Google Shape;4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/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/>
          </a:p>
        </p:txBody>
      </p:sp>
      <p:pic>
        <p:nvPicPr>
          <p:cNvPr id="436" name="Google Shape;4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/>
          </a:p>
        </p:txBody>
      </p:sp>
      <p:pic>
        <p:nvPicPr>
          <p:cNvPr id="442" name="Google Shape;4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49" name="Google Shape;4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340" name="Google Shape;340;p2"/>
          <p:cNvSpPr txBox="1"/>
          <p:nvPr/>
        </p:nvSpPr>
        <p:spPr>
          <a:xfrm>
            <a:off x="-20236" y="3632940"/>
            <a:ext cx="897904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/>
          </a:p>
        </p:txBody>
      </p:sp>
      <p:sp>
        <p:nvSpPr>
          <p:cNvPr id="341" name="Google Shape;341;p2"/>
          <p:cNvSpPr txBox="1"/>
          <p:nvPr/>
        </p:nvSpPr>
        <p:spPr>
          <a:xfrm>
            <a:off x="-20236" y="1518274"/>
            <a:ext cx="774346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warranty cost and not sure if all the claims are genuine</a:t>
            </a:r>
            <a:endParaRPr/>
          </a:p>
        </p:txBody>
      </p:sp>
      <p:sp>
        <p:nvSpPr>
          <p:cNvPr id="342" name="Google Shape;342;p2"/>
          <p:cNvSpPr txBox="1"/>
          <p:nvPr/>
        </p:nvSpPr>
        <p:spPr>
          <a:xfrm>
            <a:off x="0" y="2903091"/>
            <a:ext cx="25695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/>
          </a:p>
        </p:txBody>
      </p:sp>
      <p:pic>
        <p:nvPicPr>
          <p:cNvPr id="343" name="Google Shape;3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"/>
          <p:cNvSpPr txBox="1"/>
          <p:nvPr/>
        </p:nvSpPr>
        <p:spPr>
          <a:xfrm>
            <a:off x="127323" y="856527"/>
            <a:ext cx="146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/>
          </a:p>
        </p:txBody>
      </p:sp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5" y="3149341"/>
            <a:ext cx="8875681" cy="168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"/>
          <p:cNvSpPr txBox="1"/>
          <p:nvPr/>
        </p:nvSpPr>
        <p:spPr>
          <a:xfrm>
            <a:off x="0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365" name="Google Shape;365;p5"/>
          <p:cNvSpPr txBox="1"/>
          <p:nvPr/>
        </p:nvSpPr>
        <p:spPr>
          <a:xfrm>
            <a:off x="185195" y="937549"/>
            <a:ext cx="5416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371" name="Google Shape;371;p6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/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/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"/>
          <p:cNvSpPr txBox="1"/>
          <p:nvPr/>
        </p:nvSpPr>
        <p:spPr>
          <a:xfrm>
            <a:off x="267129" y="511604"/>
            <a:ext cx="2580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pic>
        <p:nvPicPr>
          <p:cNvPr id="379" name="Google Shape;3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/>
          </a:p>
        </p:txBody>
      </p:sp>
      <p:pic>
        <p:nvPicPr>
          <p:cNvPr id="383" name="Google Shape;38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89" name="Google Shape;3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395" name="Google Shape;3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