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1DF72-0B69-4A85-AAE2-9145D3B36C9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2CA1F9-F844-4E46-9B20-810DF2F9057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Image 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guide: Prof. </a:t>
            </a:r>
            <a:r>
              <a:rPr lang="en-US" dirty="0" err="1" smtClean="0"/>
              <a:t>Namita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ulgam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87" y="1330325"/>
            <a:ext cx="76676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Options</a:t>
            </a:r>
          </a:p>
          <a:p>
            <a:r>
              <a:rPr lang="en-US" dirty="0" smtClean="0"/>
              <a:t>Image renaming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Dedicated product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the system</a:t>
            </a:r>
          </a:p>
          <a:p>
            <a:r>
              <a:rPr lang="en-US" dirty="0" smtClean="0"/>
              <a:t>Comments on EHD</a:t>
            </a:r>
          </a:p>
          <a:p>
            <a:r>
              <a:rPr lang="en-US" dirty="0" smtClean="0"/>
              <a:t>Comments on HMMD</a:t>
            </a:r>
          </a:p>
          <a:p>
            <a:r>
              <a:rPr lang="en-US" dirty="0" smtClean="0"/>
              <a:t>Union of the two</a:t>
            </a:r>
          </a:p>
          <a:p>
            <a:r>
              <a:rPr lang="en-US" dirty="0" smtClean="0"/>
              <a:t>Anomalies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of CBIR</a:t>
            </a:r>
          </a:p>
          <a:p>
            <a:r>
              <a:rPr lang="en-US" dirty="0" smtClean="0"/>
              <a:t>What is CBIR</a:t>
            </a:r>
          </a:p>
          <a:p>
            <a:r>
              <a:rPr lang="en-US" dirty="0" smtClean="0"/>
              <a:t>Goals of CBIR</a:t>
            </a:r>
          </a:p>
          <a:p>
            <a:r>
              <a:rPr lang="en-US" dirty="0" smtClean="0"/>
              <a:t>Existing systems</a:t>
            </a:r>
          </a:p>
          <a:p>
            <a:r>
              <a:rPr lang="en-US" dirty="0" smtClean="0"/>
              <a:t>Aims and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1046" name="Picture 2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0532" y="1219200"/>
            <a:ext cx="424293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l" rtl="0">
              <a:spcBef>
                <a:spcPct val="0"/>
              </a:spcBef>
            </a:pPr>
            <a:r>
              <a:rPr lang="en-US" sz="3200" dirty="0">
                <a:latin typeface="+mj-lt"/>
              </a:rPr>
              <a:t>Hue Min Max Difference (HMMD)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19200"/>
            <a:ext cx="426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Descriptor</a:t>
            </a:r>
            <a:endParaRPr lang="en-US" dirty="0"/>
          </a:p>
        </p:txBody>
      </p:sp>
      <p:pic>
        <p:nvPicPr>
          <p:cNvPr id="4" name="Content Placeholder 3" descr="E:\Figure-27-Different-types-of-edges-represented-by-the-Edge-Histogram-Descriptor.ppm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8762" y="2620962"/>
            <a:ext cx="60864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19200"/>
            <a:ext cx="388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Database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400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5867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Average time taken for each image can be considered to be 2 seconds.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Our database consists of 2000 images. </a:t>
            </a:r>
          </a:p>
          <a:p>
            <a:pPr>
              <a:buNone/>
            </a:pPr>
            <a:r>
              <a:rPr lang="en-US" dirty="0" smtClean="0"/>
              <a:t>Therefore, </a:t>
            </a:r>
          </a:p>
          <a:p>
            <a:pPr>
              <a:buNone/>
            </a:pPr>
            <a:r>
              <a:rPr lang="en-US" dirty="0" smtClean="0"/>
              <a:t>Total time to preprocess</a:t>
            </a:r>
          </a:p>
          <a:p>
            <a:pPr>
              <a:buNone/>
            </a:pPr>
            <a:r>
              <a:rPr lang="en-US" dirty="0" smtClean="0"/>
              <a:t>					= average time per image * no. of </a:t>
            </a:r>
            <a:r>
              <a:rPr lang="en-US" dirty="0" smtClean="0"/>
              <a:t>                  images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= 2 seconds * 2000</a:t>
            </a:r>
          </a:p>
          <a:p>
            <a:pPr>
              <a:buNone/>
            </a:pPr>
            <a:r>
              <a:rPr lang="en-US" dirty="0" smtClean="0"/>
              <a:t>					= 4000 seconds</a:t>
            </a:r>
          </a:p>
          <a:p>
            <a:pPr>
              <a:buNone/>
            </a:pPr>
            <a:r>
              <a:rPr lang="en-US" dirty="0" smtClean="0"/>
              <a:t>					= 66.67 minutes </a:t>
            </a:r>
          </a:p>
          <a:p>
            <a:pPr>
              <a:buNone/>
            </a:pPr>
            <a:r>
              <a:rPr lang="en-US" dirty="0" smtClean="0"/>
              <a:t>					~ 1 hour 6 minutes.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</TotalTime>
  <Words>83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Image Search Engine</vt:lpstr>
      <vt:lpstr>Introduction</vt:lpstr>
      <vt:lpstr>Proposed System</vt:lpstr>
      <vt:lpstr>Hue Min Max Difference (HMMD) </vt:lpstr>
      <vt:lpstr>Edge Descriptor</vt:lpstr>
      <vt:lpstr>Slide 6</vt:lpstr>
      <vt:lpstr>Build Database</vt:lpstr>
      <vt:lpstr>GUI</vt:lpstr>
      <vt:lpstr>Analysis</vt:lpstr>
      <vt:lpstr>Slide 10</vt:lpstr>
      <vt:lpstr>Future Work</vt:lpstr>
      <vt:lpstr>Conclusion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Search Engine</dc:title>
  <dc:creator>Akash</dc:creator>
  <cp:lastModifiedBy>Akash</cp:lastModifiedBy>
  <cp:revision>6</cp:revision>
  <dcterms:created xsi:type="dcterms:W3CDTF">2017-04-28T17:48:13Z</dcterms:created>
  <dcterms:modified xsi:type="dcterms:W3CDTF">2017-04-28T18:43:17Z</dcterms:modified>
</cp:coreProperties>
</file>