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68" r:id="rId2"/>
    <p:sldId id="272" r:id="rId3"/>
    <p:sldId id="259" r:id="rId4"/>
    <p:sldId id="269" r:id="rId5"/>
    <p:sldId id="261" r:id="rId6"/>
    <p:sldId id="275" r:id="rId7"/>
    <p:sldId id="270" r:id="rId8"/>
    <p:sldId id="258" r:id="rId9"/>
    <p:sldId id="264" r:id="rId10"/>
    <p:sldId id="273" r:id="rId11"/>
    <p:sldId id="274" r:id="rId12"/>
    <p:sldId id="271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C901"/>
    <a:srgbClr val="6C1A00"/>
    <a:srgbClr val="58004E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>
      <p:cViewPr varScale="1">
        <p:scale>
          <a:sx n="113" d="100"/>
          <a:sy n="113" d="100"/>
        </p:scale>
        <p:origin x="1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83588C-A168-4B6D-A1CB-4856EB9FA078}"/>
              </a:ext>
            </a:extLst>
          </p:cNvPr>
          <p:cNvSpPr txBox="1"/>
          <p:nvPr/>
        </p:nvSpPr>
        <p:spPr>
          <a:xfrm>
            <a:off x="296260" y="128470"/>
            <a:ext cx="8551480" cy="4669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 . Y . Patil College Of Engineering And Technology, Kolhapur </a:t>
            </a:r>
          </a:p>
          <a:p>
            <a:pPr algn="ctr">
              <a:spcAft>
                <a:spcPts val="1000"/>
              </a:spcAft>
            </a:pPr>
            <a:r>
              <a:rPr lang="en-IN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Department of Computer Science and Engineering</a:t>
            </a:r>
          </a:p>
          <a:p>
            <a:pPr algn="ctr"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</a:rPr>
              <a:t>Project Based Learning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FE9202"/>
                </a:solidFill>
              </a:rPr>
              <a:t>NETWORK DESIGN FOR NETSURF ORGANIZATION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B0F0"/>
                </a:solidFill>
              </a:rPr>
              <a:t>Class: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SY CSE</a:t>
            </a:r>
            <a:endParaRPr lang="en-IN" dirty="0">
              <a:solidFill>
                <a:srgbClr val="00B0F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B0F0"/>
                </a:solidFill>
              </a:rPr>
              <a:t>Course: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Computer Network</a:t>
            </a:r>
            <a:r>
              <a:rPr lang="en-IN" dirty="0">
                <a:solidFill>
                  <a:srgbClr val="00B0F0"/>
                </a:solidFill>
              </a:rPr>
              <a:t> 			Presented by,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B0F0"/>
                </a:solidFill>
              </a:rPr>
              <a:t>Academic Year: </a:t>
            </a:r>
            <a:r>
              <a:rPr lang="en-IN" dirty="0">
                <a:solidFill>
                  <a:schemeClr val="bg1"/>
                </a:solidFill>
              </a:rPr>
              <a:t>2020-21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                                  </a:t>
            </a:r>
            <a:r>
              <a:rPr lang="en-IN" dirty="0">
                <a:solidFill>
                  <a:schemeClr val="bg1"/>
                </a:solidFill>
              </a:rPr>
              <a:t> Nikhil Pawar(SYB_143)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</a:rPr>
              <a:t>					Pranoti Jadhav(SYB_144)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	</a:t>
            </a:r>
            <a:r>
              <a:rPr lang="en-IN" dirty="0">
                <a:solidFill>
                  <a:schemeClr val="bg1"/>
                </a:solidFill>
              </a:rPr>
              <a:t>Vaishnavi Saudagar(SYB_145)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B0F0"/>
                </a:solidFill>
              </a:rPr>
              <a:t>Guide:</a:t>
            </a:r>
            <a:r>
              <a:rPr lang="en-IN" dirty="0">
                <a:solidFill>
                  <a:schemeClr val="bg1"/>
                </a:solidFill>
              </a:rPr>
              <a:t> Mrs .Dhanashree Patil.</a:t>
            </a:r>
            <a:r>
              <a:rPr lang="en-IN" dirty="0">
                <a:solidFill>
                  <a:srgbClr val="00B0F0"/>
                </a:solidFill>
              </a:rPr>
              <a:t> 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</a:t>
            </a:r>
            <a:r>
              <a:rPr lang="en-IN" dirty="0">
                <a:solidFill>
                  <a:schemeClr val="bg1"/>
                </a:solidFill>
              </a:rPr>
              <a:t>Akash Bhosale(SYB_146)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262A7-DED6-4466-97FF-55FF561F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28470"/>
            <a:ext cx="1009483" cy="9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6814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AB0D-5792-4907-8D6F-88709ECD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88F8-1BDB-4C9F-99CF-BC8C83E0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1" y="1044700"/>
            <a:ext cx="6861138" cy="3663766"/>
          </a:xfrm>
        </p:spPr>
        <p:txBody>
          <a:bodyPr/>
          <a:lstStyle/>
          <a:p>
            <a:r>
              <a:rPr lang="en-US" dirty="0"/>
              <a:t>The display will show the list of the files which can be accessed by the particular user.</a:t>
            </a:r>
          </a:p>
          <a:p>
            <a:r>
              <a:rPr lang="en-US" dirty="0"/>
              <a:t>The user just have to select the file of his choice and download it to access the file contents.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526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112-FB0D-4AA9-890C-5A2EB956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0D7-528D-4C6F-96E7-DCA7993E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the required security transactions the user can access the file.</a:t>
            </a:r>
          </a:p>
          <a:p>
            <a:r>
              <a:rPr lang="en-US" dirty="0"/>
              <a:t>So the output will be the file, client </a:t>
            </a:r>
            <a:r>
              <a:rPr lang="en-US"/>
              <a:t>asked for.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5405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1853-08C5-4106-ACB7-AC93CE0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0362-9796-424C-B2F7-BDB3629D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program  provides secure communication while satisfying the security requirements of the company or the user, through different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29605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8ADA8-810E-4505-8F08-1CB296733C6D}"/>
              </a:ext>
            </a:extLst>
          </p:cNvPr>
          <p:cNvSpPr txBox="1"/>
          <p:nvPr/>
        </p:nvSpPr>
        <p:spPr>
          <a:xfrm>
            <a:off x="3197655" y="2562113"/>
            <a:ext cx="488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FFC9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4000" b="1" i="1" u="sng" dirty="0">
              <a:solidFill>
                <a:srgbClr val="FFC9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3145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928F-CA6E-462D-ADFB-1DD7DF3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INTRODUCTION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8EF9D-F019-437B-A6C2-D7842B7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60" y="1433602"/>
            <a:ext cx="8551480" cy="26651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             The given document contains information about the thought process and strategic planning required to create the Network Design of NETSURF Organization.</a:t>
            </a:r>
          </a:p>
          <a:p>
            <a:pPr marL="0" indent="0" algn="l">
              <a:buNone/>
            </a:pPr>
            <a:r>
              <a:rPr lang="en-US" dirty="0"/>
              <a:t>              The sole purpose of this project is to ensure secure communication between its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7122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b="1" i="1" dirty="0"/>
              <a:t> </a:t>
            </a:r>
            <a:r>
              <a:rPr lang="en-US" dirty="0"/>
              <a:t>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Designing a network infrastructure for NETSURF ORGANIZATION used to transfer file between server and client with the capability of blocking harmful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7316-436F-42C6-9DED-04CE4E71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F45A-4F41-4C0C-80EA-42AFBF75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network infrastructure to send or receive files between the clients.</a:t>
            </a:r>
          </a:p>
          <a:p>
            <a:r>
              <a:rPr lang="en-US" dirty="0"/>
              <a:t>To create their own firewall and.</a:t>
            </a:r>
          </a:p>
          <a:p>
            <a:r>
              <a:rPr lang="en-US" dirty="0"/>
              <a:t>To block the unhealthy sites based on the network policy defined by the enterprise.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060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2C-9DFC-4C9C-9682-B70696F6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</a:t>
            </a:r>
            <a:r>
              <a:rPr lang="en-US" b="1" i="1" dirty="0"/>
              <a:t> </a:t>
            </a:r>
            <a:r>
              <a:rPr lang="en-US" dirty="0"/>
              <a:t>SOLUTION</a:t>
            </a:r>
            <a:r>
              <a:rPr lang="en-US" b="1" i="1" dirty="0"/>
              <a:t> :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3AA4-E44A-444D-8C01-36BEA3B3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simulating the design using CISCO PACKET TRACER.</a:t>
            </a:r>
          </a:p>
          <a:p>
            <a:r>
              <a:rPr lang="en-US" dirty="0"/>
              <a:t>Implementation of FTP protocol for sharing of files between server and clients.</a:t>
            </a:r>
          </a:p>
        </p:txBody>
      </p:sp>
    </p:spTree>
    <p:extLst>
      <p:ext uri="{BB962C8B-B14F-4D97-AF65-F5344CB8AC3E}">
        <p14:creationId xmlns:p14="http://schemas.microsoft.com/office/powerpoint/2010/main" val="11499909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6F1-5D04-43B5-AB9A-10F90C3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35052"/>
            <a:ext cx="6861138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CODE: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75D7C-74A4-40EE-B809-5D4DD729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807696"/>
            <a:ext cx="3664920" cy="4321561"/>
          </a:xfrm>
        </p:spPr>
      </p:pic>
    </p:spTree>
    <p:extLst>
      <p:ext uri="{BB962C8B-B14F-4D97-AF65-F5344CB8AC3E}">
        <p14:creationId xmlns:p14="http://schemas.microsoft.com/office/powerpoint/2010/main" val="3909957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11FE-0620-459D-BDC7-81CD0956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598E-4980-4804-89AB-5EBB9272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checking if the connection is been set up or not between the server and the client using various command in command prompt.</a:t>
            </a:r>
          </a:p>
          <a:p>
            <a:r>
              <a:rPr lang="en-US" dirty="0"/>
              <a:t>We will be checking if user credentials matches with the data present in server.</a:t>
            </a:r>
          </a:p>
          <a:p>
            <a:r>
              <a:rPr lang="en-US" dirty="0"/>
              <a:t>We will be downloading the required file from the server using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6087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  <a:r>
              <a:rPr lang="en-US" b="1" i="1" dirty="0"/>
              <a:t> </a:t>
            </a:r>
            <a:r>
              <a:rPr lang="en-US" dirty="0"/>
              <a:t>REQUIREMENTS</a:t>
            </a:r>
            <a:r>
              <a:rPr lang="en-US" b="1" i="1" dirty="0"/>
              <a:t> 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78F1E7-5A8D-4358-B126-2558C62DE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8281"/>
              </p:ext>
            </p:extLst>
          </p:nvPr>
        </p:nvGraphicFramePr>
        <p:xfrm>
          <a:off x="2777715" y="2113635"/>
          <a:ext cx="3435863" cy="211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312">
                  <a:extLst>
                    <a:ext uri="{9D8B030D-6E8A-4147-A177-3AD203B41FA5}">
                      <a16:colId xmlns:a16="http://schemas.microsoft.com/office/drawing/2014/main" val="2231372469"/>
                    </a:ext>
                  </a:extLst>
                </a:gridCol>
                <a:gridCol w="2539551">
                  <a:extLst>
                    <a:ext uri="{9D8B030D-6E8A-4147-A177-3AD203B41FA5}">
                      <a16:colId xmlns:a16="http://schemas.microsoft.com/office/drawing/2014/main" val="753408400"/>
                    </a:ext>
                  </a:extLst>
                </a:gridCol>
              </a:tblGrid>
              <a:tr h="373464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14961"/>
                  </a:ext>
                </a:extLst>
              </a:tr>
              <a:tr h="37346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0174"/>
                  </a:ext>
                </a:extLst>
              </a:tr>
              <a:tr h="37346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26927"/>
                  </a:ext>
                </a:extLst>
              </a:tr>
              <a:tr h="37346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82035"/>
                  </a:ext>
                </a:extLst>
              </a:tr>
              <a:tr h="61958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cable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5CE4-BC4B-4FDE-A77A-83B079F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05" y="281175"/>
            <a:ext cx="7013844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</a:t>
            </a:r>
            <a:r>
              <a:rPr lang="en-US" b="1" i="1" dirty="0"/>
              <a:t> </a:t>
            </a:r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3E59-6111-4EAF-8726-B4587C6E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- FIREPOWER </a:t>
            </a:r>
            <a:r>
              <a:rPr lang="en-US" dirty="0" err="1"/>
              <a:t>uwf</a:t>
            </a:r>
            <a:endParaRPr lang="en-US" dirty="0"/>
          </a:p>
          <a:p>
            <a:r>
              <a:rPr lang="en-US" dirty="0"/>
              <a:t>Operating System – UBUNTU</a:t>
            </a:r>
          </a:p>
          <a:p>
            <a:r>
              <a:rPr lang="en-US" dirty="0"/>
              <a:t>Programming language -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255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                        INTRODUCTION</vt:lpstr>
      <vt:lpstr>PROBLEM STATEMENT</vt:lpstr>
      <vt:lpstr>OBJECTIVE:</vt:lpstr>
      <vt:lpstr>PROPOSED SOLUTION :</vt:lpstr>
      <vt:lpstr>ABOUT CODE:</vt:lpstr>
      <vt:lpstr>METHODOLOGY :</vt:lpstr>
      <vt:lpstr>HARDWARE REQUIREMENTS :</vt:lpstr>
      <vt:lpstr>SOFTWARE REQUIREMENTS</vt:lpstr>
      <vt:lpstr>INPUT  :</vt:lpstr>
      <vt:lpstr>OUTPUT :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2021-06-24T05:23:32Z</dcterms:modified>
</cp:coreProperties>
</file>