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106" d="100"/>
          <a:sy n="106" d="100"/>
        </p:scale>
        <p:origin x="107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NM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 (2).xlsx]Sheet2!PivotTable1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Sheet2!$A$5:$A$162</c:f>
              <c:strCache>
                <c:ptCount val="157"/>
                <c:pt idx="0">
                  <c:v>1004</c:v>
                </c:pt>
                <c:pt idx="1">
                  <c:v>1028</c:v>
                </c:pt>
                <c:pt idx="2">
                  <c:v>1032</c:v>
                </c:pt>
                <c:pt idx="3">
                  <c:v>1051</c:v>
                </c:pt>
                <c:pt idx="4">
                  <c:v>1078</c:v>
                </c:pt>
                <c:pt idx="5">
                  <c:v>1091</c:v>
                </c:pt>
                <c:pt idx="6">
                  <c:v>1096</c:v>
                </c:pt>
                <c:pt idx="7">
                  <c:v>1147</c:v>
                </c:pt>
                <c:pt idx="8">
                  <c:v>1206</c:v>
                </c:pt>
                <c:pt idx="9">
                  <c:v>1216</c:v>
                </c:pt>
                <c:pt idx="10">
                  <c:v>1288</c:v>
                </c:pt>
                <c:pt idx="11">
                  <c:v>1326</c:v>
                </c:pt>
                <c:pt idx="12">
                  <c:v>1352</c:v>
                </c:pt>
                <c:pt idx="13">
                  <c:v>1366</c:v>
                </c:pt>
                <c:pt idx="14">
                  <c:v>1398</c:v>
                </c:pt>
                <c:pt idx="15">
                  <c:v>1447</c:v>
                </c:pt>
                <c:pt idx="16">
                  <c:v>1450</c:v>
                </c:pt>
                <c:pt idx="17">
                  <c:v>1456</c:v>
                </c:pt>
                <c:pt idx="18">
                  <c:v>1476</c:v>
                </c:pt>
                <c:pt idx="19">
                  <c:v>1504</c:v>
                </c:pt>
                <c:pt idx="20">
                  <c:v>1531</c:v>
                </c:pt>
                <c:pt idx="21">
                  <c:v>1539</c:v>
                </c:pt>
                <c:pt idx="22">
                  <c:v>1546</c:v>
                </c:pt>
                <c:pt idx="23">
                  <c:v>1560</c:v>
                </c:pt>
                <c:pt idx="24">
                  <c:v>1578</c:v>
                </c:pt>
                <c:pt idx="25">
                  <c:v>1591</c:v>
                </c:pt>
                <c:pt idx="26">
                  <c:v>1613</c:v>
                </c:pt>
                <c:pt idx="27">
                  <c:v>1623</c:v>
                </c:pt>
                <c:pt idx="28">
                  <c:v>1692</c:v>
                </c:pt>
                <c:pt idx="29">
                  <c:v>1708</c:v>
                </c:pt>
                <c:pt idx="30">
                  <c:v>1723</c:v>
                </c:pt>
                <c:pt idx="31">
                  <c:v>1748</c:v>
                </c:pt>
                <c:pt idx="32">
                  <c:v>1759</c:v>
                </c:pt>
                <c:pt idx="33">
                  <c:v>1766</c:v>
                </c:pt>
                <c:pt idx="34">
                  <c:v>1776</c:v>
                </c:pt>
                <c:pt idx="35">
                  <c:v>1801</c:v>
                </c:pt>
                <c:pt idx="36">
                  <c:v>1839</c:v>
                </c:pt>
                <c:pt idx="37">
                  <c:v>1859</c:v>
                </c:pt>
                <c:pt idx="38">
                  <c:v>1913</c:v>
                </c:pt>
                <c:pt idx="39">
                  <c:v>1920</c:v>
                </c:pt>
                <c:pt idx="40">
                  <c:v>1943</c:v>
                </c:pt>
                <c:pt idx="41">
                  <c:v>1970</c:v>
                </c:pt>
                <c:pt idx="42">
                  <c:v>1979</c:v>
                </c:pt>
                <c:pt idx="43">
                  <c:v>1996</c:v>
                </c:pt>
                <c:pt idx="44">
                  <c:v>2000</c:v>
                </c:pt>
                <c:pt idx="45">
                  <c:v>2018</c:v>
                </c:pt>
                <c:pt idx="46">
                  <c:v>2030</c:v>
                </c:pt>
                <c:pt idx="47">
                  <c:v>2056</c:v>
                </c:pt>
                <c:pt idx="48">
                  <c:v>2073</c:v>
                </c:pt>
                <c:pt idx="49">
                  <c:v>2077</c:v>
                </c:pt>
                <c:pt idx="50">
                  <c:v>2087</c:v>
                </c:pt>
                <c:pt idx="51">
                  <c:v>2094</c:v>
                </c:pt>
                <c:pt idx="52">
                  <c:v>2142</c:v>
                </c:pt>
                <c:pt idx="53">
                  <c:v>2149</c:v>
                </c:pt>
                <c:pt idx="54">
                  <c:v>2159</c:v>
                </c:pt>
                <c:pt idx="55">
                  <c:v>2269</c:v>
                </c:pt>
                <c:pt idx="56">
                  <c:v>2270</c:v>
                </c:pt>
                <c:pt idx="57">
                  <c:v>2280</c:v>
                </c:pt>
                <c:pt idx="58">
                  <c:v>2287</c:v>
                </c:pt>
                <c:pt idx="59">
                  <c:v>2301</c:v>
                </c:pt>
                <c:pt idx="60">
                  <c:v>2311</c:v>
                </c:pt>
                <c:pt idx="61">
                  <c:v>2320</c:v>
                </c:pt>
                <c:pt idx="62">
                  <c:v>2354</c:v>
                </c:pt>
                <c:pt idx="63">
                  <c:v>2358</c:v>
                </c:pt>
                <c:pt idx="64">
                  <c:v>2368</c:v>
                </c:pt>
                <c:pt idx="65">
                  <c:v>2399</c:v>
                </c:pt>
                <c:pt idx="66">
                  <c:v>2413</c:v>
                </c:pt>
                <c:pt idx="67">
                  <c:v>2435</c:v>
                </c:pt>
                <c:pt idx="68">
                  <c:v>2448</c:v>
                </c:pt>
                <c:pt idx="69">
                  <c:v>2458</c:v>
                </c:pt>
                <c:pt idx="70">
                  <c:v>2476</c:v>
                </c:pt>
                <c:pt idx="71">
                  <c:v>2482</c:v>
                </c:pt>
                <c:pt idx="72">
                  <c:v>2497</c:v>
                </c:pt>
                <c:pt idx="73">
                  <c:v>2498</c:v>
                </c:pt>
                <c:pt idx="74">
                  <c:v>2513</c:v>
                </c:pt>
                <c:pt idx="75">
                  <c:v>2528</c:v>
                </c:pt>
                <c:pt idx="76">
                  <c:v>2548</c:v>
                </c:pt>
                <c:pt idx="77">
                  <c:v>2572</c:v>
                </c:pt>
                <c:pt idx="78">
                  <c:v>2575</c:v>
                </c:pt>
                <c:pt idx="79">
                  <c:v>2577</c:v>
                </c:pt>
                <c:pt idx="80">
                  <c:v>2611</c:v>
                </c:pt>
                <c:pt idx="81">
                  <c:v>2636</c:v>
                </c:pt>
                <c:pt idx="82">
                  <c:v>2653</c:v>
                </c:pt>
                <c:pt idx="83">
                  <c:v>2663</c:v>
                </c:pt>
                <c:pt idx="84">
                  <c:v>2680</c:v>
                </c:pt>
                <c:pt idx="85">
                  <c:v>2696</c:v>
                </c:pt>
                <c:pt idx="86">
                  <c:v>2708</c:v>
                </c:pt>
                <c:pt idx="87">
                  <c:v>2727</c:v>
                </c:pt>
                <c:pt idx="88">
                  <c:v>2732</c:v>
                </c:pt>
                <c:pt idx="89">
                  <c:v>2742</c:v>
                </c:pt>
                <c:pt idx="90">
                  <c:v>2777</c:v>
                </c:pt>
                <c:pt idx="91">
                  <c:v>2818</c:v>
                </c:pt>
                <c:pt idx="92">
                  <c:v>2827</c:v>
                </c:pt>
                <c:pt idx="93">
                  <c:v>2838</c:v>
                </c:pt>
                <c:pt idx="94">
                  <c:v>2854</c:v>
                </c:pt>
                <c:pt idx="95">
                  <c:v>2888</c:v>
                </c:pt>
                <c:pt idx="96">
                  <c:v>2891</c:v>
                </c:pt>
                <c:pt idx="97">
                  <c:v>2901</c:v>
                </c:pt>
                <c:pt idx="98">
                  <c:v>2955</c:v>
                </c:pt>
                <c:pt idx="99">
                  <c:v>2965</c:v>
                </c:pt>
                <c:pt idx="100">
                  <c:v>2984</c:v>
                </c:pt>
                <c:pt idx="101">
                  <c:v>3008</c:v>
                </c:pt>
                <c:pt idx="102">
                  <c:v>3018</c:v>
                </c:pt>
                <c:pt idx="103">
                  <c:v>3030</c:v>
                </c:pt>
                <c:pt idx="104">
                  <c:v>3058</c:v>
                </c:pt>
                <c:pt idx="105">
                  <c:v>3068</c:v>
                </c:pt>
                <c:pt idx="106">
                  <c:v>3093</c:v>
                </c:pt>
                <c:pt idx="107">
                  <c:v>3121</c:v>
                </c:pt>
                <c:pt idx="108">
                  <c:v>3125</c:v>
                </c:pt>
                <c:pt idx="109">
                  <c:v>3147</c:v>
                </c:pt>
                <c:pt idx="110">
                  <c:v>3158</c:v>
                </c:pt>
                <c:pt idx="111">
                  <c:v>3170</c:v>
                </c:pt>
                <c:pt idx="112">
                  <c:v>3180</c:v>
                </c:pt>
                <c:pt idx="113">
                  <c:v>3187</c:v>
                </c:pt>
                <c:pt idx="114">
                  <c:v>3203</c:v>
                </c:pt>
                <c:pt idx="115">
                  <c:v>3212</c:v>
                </c:pt>
                <c:pt idx="116">
                  <c:v>3228</c:v>
                </c:pt>
                <c:pt idx="117">
                  <c:v>3238</c:v>
                </c:pt>
                <c:pt idx="118">
                  <c:v>3271</c:v>
                </c:pt>
                <c:pt idx="119">
                  <c:v>3292</c:v>
                </c:pt>
                <c:pt idx="120">
                  <c:v>3302</c:v>
                </c:pt>
                <c:pt idx="121">
                  <c:v>3336</c:v>
                </c:pt>
                <c:pt idx="122">
                  <c:v>3383</c:v>
                </c:pt>
                <c:pt idx="123">
                  <c:v>3404</c:v>
                </c:pt>
                <c:pt idx="124">
                  <c:v>3422</c:v>
                </c:pt>
                <c:pt idx="125">
                  <c:v>3442</c:v>
                </c:pt>
                <c:pt idx="126">
                  <c:v>3464</c:v>
                </c:pt>
                <c:pt idx="127">
                  <c:v>3466</c:v>
                </c:pt>
                <c:pt idx="128">
                  <c:v>3476</c:v>
                </c:pt>
                <c:pt idx="129">
                  <c:v>3498</c:v>
                </c:pt>
                <c:pt idx="130">
                  <c:v>3535</c:v>
                </c:pt>
                <c:pt idx="131">
                  <c:v>3590</c:v>
                </c:pt>
                <c:pt idx="132">
                  <c:v>3597</c:v>
                </c:pt>
                <c:pt idx="133">
                  <c:v>3620</c:v>
                </c:pt>
                <c:pt idx="134">
                  <c:v>3634</c:v>
                </c:pt>
                <c:pt idx="135">
                  <c:v>3650</c:v>
                </c:pt>
                <c:pt idx="136">
                  <c:v>3664</c:v>
                </c:pt>
                <c:pt idx="137">
                  <c:v>3699</c:v>
                </c:pt>
                <c:pt idx="138">
                  <c:v>3709</c:v>
                </c:pt>
                <c:pt idx="139">
                  <c:v>3720</c:v>
                </c:pt>
                <c:pt idx="140">
                  <c:v>3742</c:v>
                </c:pt>
                <c:pt idx="141">
                  <c:v>3766</c:v>
                </c:pt>
                <c:pt idx="142">
                  <c:v>3779</c:v>
                </c:pt>
                <c:pt idx="143">
                  <c:v>3786</c:v>
                </c:pt>
                <c:pt idx="144">
                  <c:v>3790</c:v>
                </c:pt>
                <c:pt idx="145">
                  <c:v>3808</c:v>
                </c:pt>
                <c:pt idx="146">
                  <c:v>3833</c:v>
                </c:pt>
                <c:pt idx="147">
                  <c:v>3844</c:v>
                </c:pt>
                <c:pt idx="148">
                  <c:v>3853</c:v>
                </c:pt>
                <c:pt idx="149">
                  <c:v>3879</c:v>
                </c:pt>
                <c:pt idx="150">
                  <c:v>3917</c:v>
                </c:pt>
                <c:pt idx="151">
                  <c:v>3942</c:v>
                </c:pt>
                <c:pt idx="152">
                  <c:v>3959</c:v>
                </c:pt>
                <c:pt idx="153">
                  <c:v>3964</c:v>
                </c:pt>
                <c:pt idx="154">
                  <c:v>3970</c:v>
                </c:pt>
                <c:pt idx="155">
                  <c:v>3987</c:v>
                </c:pt>
                <c:pt idx="156">
                  <c:v>4000</c:v>
                </c:pt>
              </c:strCache>
            </c:strRef>
          </c:cat>
          <c:val>
            <c:numRef>
              <c:f>Sheet2!$B$5:$B$162</c:f>
              <c:numCache>
                <c:formatCode>General</c:formatCode>
                <c:ptCount val="157"/>
                <c:pt idx="13">
                  <c:v>3</c:v>
                </c:pt>
                <c:pt idx="15">
                  <c:v>3</c:v>
                </c:pt>
                <c:pt idx="17">
                  <c:v>3</c:v>
                </c:pt>
                <c:pt idx="26">
                  <c:v>3</c:v>
                </c:pt>
                <c:pt idx="36">
                  <c:v>3</c:v>
                </c:pt>
                <c:pt idx="37">
                  <c:v>3</c:v>
                </c:pt>
                <c:pt idx="52">
                  <c:v>2</c:v>
                </c:pt>
                <c:pt idx="53">
                  <c:v>5</c:v>
                </c:pt>
                <c:pt idx="54">
                  <c:v>5</c:v>
                </c:pt>
                <c:pt idx="91">
                  <c:v>2</c:v>
                </c:pt>
                <c:pt idx="110">
                  <c:v>2</c:v>
                </c:pt>
                <c:pt idx="122">
                  <c:v>2</c:v>
                </c:pt>
                <c:pt idx="125">
                  <c:v>2</c:v>
                </c:pt>
                <c:pt idx="127">
                  <c:v>4</c:v>
                </c:pt>
                <c:pt idx="138">
                  <c:v>5</c:v>
                </c:pt>
                <c:pt idx="150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FE-44EE-9B1C-9C04B68BE78B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Sheet2!$A$5:$A$162</c:f>
              <c:strCache>
                <c:ptCount val="157"/>
                <c:pt idx="0">
                  <c:v>1004</c:v>
                </c:pt>
                <c:pt idx="1">
                  <c:v>1028</c:v>
                </c:pt>
                <c:pt idx="2">
                  <c:v>1032</c:v>
                </c:pt>
                <c:pt idx="3">
                  <c:v>1051</c:v>
                </c:pt>
                <c:pt idx="4">
                  <c:v>1078</c:v>
                </c:pt>
                <c:pt idx="5">
                  <c:v>1091</c:v>
                </c:pt>
                <c:pt idx="6">
                  <c:v>1096</c:v>
                </c:pt>
                <c:pt idx="7">
                  <c:v>1147</c:v>
                </c:pt>
                <c:pt idx="8">
                  <c:v>1206</c:v>
                </c:pt>
                <c:pt idx="9">
                  <c:v>1216</c:v>
                </c:pt>
                <c:pt idx="10">
                  <c:v>1288</c:v>
                </c:pt>
                <c:pt idx="11">
                  <c:v>1326</c:v>
                </c:pt>
                <c:pt idx="12">
                  <c:v>1352</c:v>
                </c:pt>
                <c:pt idx="13">
                  <c:v>1366</c:v>
                </c:pt>
                <c:pt idx="14">
                  <c:v>1398</c:v>
                </c:pt>
                <c:pt idx="15">
                  <c:v>1447</c:v>
                </c:pt>
                <c:pt idx="16">
                  <c:v>1450</c:v>
                </c:pt>
                <c:pt idx="17">
                  <c:v>1456</c:v>
                </c:pt>
                <c:pt idx="18">
                  <c:v>1476</c:v>
                </c:pt>
                <c:pt idx="19">
                  <c:v>1504</c:v>
                </c:pt>
                <c:pt idx="20">
                  <c:v>1531</c:v>
                </c:pt>
                <c:pt idx="21">
                  <c:v>1539</c:v>
                </c:pt>
                <c:pt idx="22">
                  <c:v>1546</c:v>
                </c:pt>
                <c:pt idx="23">
                  <c:v>1560</c:v>
                </c:pt>
                <c:pt idx="24">
                  <c:v>1578</c:v>
                </c:pt>
                <c:pt idx="25">
                  <c:v>1591</c:v>
                </c:pt>
                <c:pt idx="26">
                  <c:v>1613</c:v>
                </c:pt>
                <c:pt idx="27">
                  <c:v>1623</c:v>
                </c:pt>
                <c:pt idx="28">
                  <c:v>1692</c:v>
                </c:pt>
                <c:pt idx="29">
                  <c:v>1708</c:v>
                </c:pt>
                <c:pt idx="30">
                  <c:v>1723</c:v>
                </c:pt>
                <c:pt idx="31">
                  <c:v>1748</c:v>
                </c:pt>
                <c:pt idx="32">
                  <c:v>1759</c:v>
                </c:pt>
                <c:pt idx="33">
                  <c:v>1766</c:v>
                </c:pt>
                <c:pt idx="34">
                  <c:v>1776</c:v>
                </c:pt>
                <c:pt idx="35">
                  <c:v>1801</c:v>
                </c:pt>
                <c:pt idx="36">
                  <c:v>1839</c:v>
                </c:pt>
                <c:pt idx="37">
                  <c:v>1859</c:v>
                </c:pt>
                <c:pt idx="38">
                  <c:v>1913</c:v>
                </c:pt>
                <c:pt idx="39">
                  <c:v>1920</c:v>
                </c:pt>
                <c:pt idx="40">
                  <c:v>1943</c:v>
                </c:pt>
                <c:pt idx="41">
                  <c:v>1970</c:v>
                </c:pt>
                <c:pt idx="42">
                  <c:v>1979</c:v>
                </c:pt>
                <c:pt idx="43">
                  <c:v>1996</c:v>
                </c:pt>
                <c:pt idx="44">
                  <c:v>2000</c:v>
                </c:pt>
                <c:pt idx="45">
                  <c:v>2018</c:v>
                </c:pt>
                <c:pt idx="46">
                  <c:v>2030</c:v>
                </c:pt>
                <c:pt idx="47">
                  <c:v>2056</c:v>
                </c:pt>
                <c:pt idx="48">
                  <c:v>2073</c:v>
                </c:pt>
                <c:pt idx="49">
                  <c:v>2077</c:v>
                </c:pt>
                <c:pt idx="50">
                  <c:v>2087</c:v>
                </c:pt>
                <c:pt idx="51">
                  <c:v>2094</c:v>
                </c:pt>
                <c:pt idx="52">
                  <c:v>2142</c:v>
                </c:pt>
                <c:pt idx="53">
                  <c:v>2149</c:v>
                </c:pt>
                <c:pt idx="54">
                  <c:v>2159</c:v>
                </c:pt>
                <c:pt idx="55">
                  <c:v>2269</c:v>
                </c:pt>
                <c:pt idx="56">
                  <c:v>2270</c:v>
                </c:pt>
                <c:pt idx="57">
                  <c:v>2280</c:v>
                </c:pt>
                <c:pt idx="58">
                  <c:v>2287</c:v>
                </c:pt>
                <c:pt idx="59">
                  <c:v>2301</c:v>
                </c:pt>
                <c:pt idx="60">
                  <c:v>2311</c:v>
                </c:pt>
                <c:pt idx="61">
                  <c:v>2320</c:v>
                </c:pt>
                <c:pt idx="62">
                  <c:v>2354</c:v>
                </c:pt>
                <c:pt idx="63">
                  <c:v>2358</c:v>
                </c:pt>
                <c:pt idx="64">
                  <c:v>2368</c:v>
                </c:pt>
                <c:pt idx="65">
                  <c:v>2399</c:v>
                </c:pt>
                <c:pt idx="66">
                  <c:v>2413</c:v>
                </c:pt>
                <c:pt idx="67">
                  <c:v>2435</c:v>
                </c:pt>
                <c:pt idx="68">
                  <c:v>2448</c:v>
                </c:pt>
                <c:pt idx="69">
                  <c:v>2458</c:v>
                </c:pt>
                <c:pt idx="70">
                  <c:v>2476</c:v>
                </c:pt>
                <c:pt idx="71">
                  <c:v>2482</c:v>
                </c:pt>
                <c:pt idx="72">
                  <c:v>2497</c:v>
                </c:pt>
                <c:pt idx="73">
                  <c:v>2498</c:v>
                </c:pt>
                <c:pt idx="74">
                  <c:v>2513</c:v>
                </c:pt>
                <c:pt idx="75">
                  <c:v>2528</c:v>
                </c:pt>
                <c:pt idx="76">
                  <c:v>2548</c:v>
                </c:pt>
                <c:pt idx="77">
                  <c:v>2572</c:v>
                </c:pt>
                <c:pt idx="78">
                  <c:v>2575</c:v>
                </c:pt>
                <c:pt idx="79">
                  <c:v>2577</c:v>
                </c:pt>
                <c:pt idx="80">
                  <c:v>2611</c:v>
                </c:pt>
                <c:pt idx="81">
                  <c:v>2636</c:v>
                </c:pt>
                <c:pt idx="82">
                  <c:v>2653</c:v>
                </c:pt>
                <c:pt idx="83">
                  <c:v>2663</c:v>
                </c:pt>
                <c:pt idx="84">
                  <c:v>2680</c:v>
                </c:pt>
                <c:pt idx="85">
                  <c:v>2696</c:v>
                </c:pt>
                <c:pt idx="86">
                  <c:v>2708</c:v>
                </c:pt>
                <c:pt idx="87">
                  <c:v>2727</c:v>
                </c:pt>
                <c:pt idx="88">
                  <c:v>2732</c:v>
                </c:pt>
                <c:pt idx="89">
                  <c:v>2742</c:v>
                </c:pt>
                <c:pt idx="90">
                  <c:v>2777</c:v>
                </c:pt>
                <c:pt idx="91">
                  <c:v>2818</c:v>
                </c:pt>
                <c:pt idx="92">
                  <c:v>2827</c:v>
                </c:pt>
                <c:pt idx="93">
                  <c:v>2838</c:v>
                </c:pt>
                <c:pt idx="94">
                  <c:v>2854</c:v>
                </c:pt>
                <c:pt idx="95">
                  <c:v>2888</c:v>
                </c:pt>
                <c:pt idx="96">
                  <c:v>2891</c:v>
                </c:pt>
                <c:pt idx="97">
                  <c:v>2901</c:v>
                </c:pt>
                <c:pt idx="98">
                  <c:v>2955</c:v>
                </c:pt>
                <c:pt idx="99">
                  <c:v>2965</c:v>
                </c:pt>
                <c:pt idx="100">
                  <c:v>2984</c:v>
                </c:pt>
                <c:pt idx="101">
                  <c:v>3008</c:v>
                </c:pt>
                <c:pt idx="102">
                  <c:v>3018</c:v>
                </c:pt>
                <c:pt idx="103">
                  <c:v>3030</c:v>
                </c:pt>
                <c:pt idx="104">
                  <c:v>3058</c:v>
                </c:pt>
                <c:pt idx="105">
                  <c:v>3068</c:v>
                </c:pt>
                <c:pt idx="106">
                  <c:v>3093</c:v>
                </c:pt>
                <c:pt idx="107">
                  <c:v>3121</c:v>
                </c:pt>
                <c:pt idx="108">
                  <c:v>3125</c:v>
                </c:pt>
                <c:pt idx="109">
                  <c:v>3147</c:v>
                </c:pt>
                <c:pt idx="110">
                  <c:v>3158</c:v>
                </c:pt>
                <c:pt idx="111">
                  <c:v>3170</c:v>
                </c:pt>
                <c:pt idx="112">
                  <c:v>3180</c:v>
                </c:pt>
                <c:pt idx="113">
                  <c:v>3187</c:v>
                </c:pt>
                <c:pt idx="114">
                  <c:v>3203</c:v>
                </c:pt>
                <c:pt idx="115">
                  <c:v>3212</c:v>
                </c:pt>
                <c:pt idx="116">
                  <c:v>3228</c:v>
                </c:pt>
                <c:pt idx="117">
                  <c:v>3238</c:v>
                </c:pt>
                <c:pt idx="118">
                  <c:v>3271</c:v>
                </c:pt>
                <c:pt idx="119">
                  <c:v>3292</c:v>
                </c:pt>
                <c:pt idx="120">
                  <c:v>3302</c:v>
                </c:pt>
                <c:pt idx="121">
                  <c:v>3336</c:v>
                </c:pt>
                <c:pt idx="122">
                  <c:v>3383</c:v>
                </c:pt>
                <c:pt idx="123">
                  <c:v>3404</c:v>
                </c:pt>
                <c:pt idx="124">
                  <c:v>3422</c:v>
                </c:pt>
                <c:pt idx="125">
                  <c:v>3442</c:v>
                </c:pt>
                <c:pt idx="126">
                  <c:v>3464</c:v>
                </c:pt>
                <c:pt idx="127">
                  <c:v>3466</c:v>
                </c:pt>
                <c:pt idx="128">
                  <c:v>3476</c:v>
                </c:pt>
                <c:pt idx="129">
                  <c:v>3498</c:v>
                </c:pt>
                <c:pt idx="130">
                  <c:v>3535</c:v>
                </c:pt>
                <c:pt idx="131">
                  <c:v>3590</c:v>
                </c:pt>
                <c:pt idx="132">
                  <c:v>3597</c:v>
                </c:pt>
                <c:pt idx="133">
                  <c:v>3620</c:v>
                </c:pt>
                <c:pt idx="134">
                  <c:v>3634</c:v>
                </c:pt>
                <c:pt idx="135">
                  <c:v>3650</c:v>
                </c:pt>
                <c:pt idx="136">
                  <c:v>3664</c:v>
                </c:pt>
                <c:pt idx="137">
                  <c:v>3699</c:v>
                </c:pt>
                <c:pt idx="138">
                  <c:v>3709</c:v>
                </c:pt>
                <c:pt idx="139">
                  <c:v>3720</c:v>
                </c:pt>
                <c:pt idx="140">
                  <c:v>3742</c:v>
                </c:pt>
                <c:pt idx="141">
                  <c:v>3766</c:v>
                </c:pt>
                <c:pt idx="142">
                  <c:v>3779</c:v>
                </c:pt>
                <c:pt idx="143">
                  <c:v>3786</c:v>
                </c:pt>
                <c:pt idx="144">
                  <c:v>3790</c:v>
                </c:pt>
                <c:pt idx="145">
                  <c:v>3808</c:v>
                </c:pt>
                <c:pt idx="146">
                  <c:v>3833</c:v>
                </c:pt>
                <c:pt idx="147">
                  <c:v>3844</c:v>
                </c:pt>
                <c:pt idx="148">
                  <c:v>3853</c:v>
                </c:pt>
                <c:pt idx="149">
                  <c:v>3879</c:v>
                </c:pt>
                <c:pt idx="150">
                  <c:v>3917</c:v>
                </c:pt>
                <c:pt idx="151">
                  <c:v>3942</c:v>
                </c:pt>
                <c:pt idx="152">
                  <c:v>3959</c:v>
                </c:pt>
                <c:pt idx="153">
                  <c:v>3964</c:v>
                </c:pt>
                <c:pt idx="154">
                  <c:v>3970</c:v>
                </c:pt>
                <c:pt idx="155">
                  <c:v>3987</c:v>
                </c:pt>
                <c:pt idx="156">
                  <c:v>4000</c:v>
                </c:pt>
              </c:strCache>
            </c:strRef>
          </c:cat>
          <c:val>
            <c:numRef>
              <c:f>Sheet2!$C$5:$C$162</c:f>
              <c:numCache>
                <c:formatCode>General</c:formatCode>
                <c:ptCount val="15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5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5">
                  <c:v>1</c:v>
                </c:pt>
                <c:pt idx="56">
                  <c:v>4</c:v>
                </c:pt>
                <c:pt idx="57">
                  <c:v>4</c:v>
                </c:pt>
                <c:pt idx="58">
                  <c:v>2</c:v>
                </c:pt>
                <c:pt idx="59">
                  <c:v>1</c:v>
                </c:pt>
                <c:pt idx="60">
                  <c:v>2</c:v>
                </c:pt>
                <c:pt idx="61">
                  <c:v>4</c:v>
                </c:pt>
                <c:pt idx="62">
                  <c:v>2</c:v>
                </c:pt>
                <c:pt idx="63">
                  <c:v>4</c:v>
                </c:pt>
                <c:pt idx="64">
                  <c:v>1</c:v>
                </c:pt>
                <c:pt idx="65">
                  <c:v>4</c:v>
                </c:pt>
                <c:pt idx="66">
                  <c:v>4</c:v>
                </c:pt>
                <c:pt idx="67">
                  <c:v>2</c:v>
                </c:pt>
                <c:pt idx="68">
                  <c:v>4</c:v>
                </c:pt>
                <c:pt idx="69">
                  <c:v>2</c:v>
                </c:pt>
                <c:pt idx="70">
                  <c:v>2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2</c:v>
                </c:pt>
                <c:pt idx="75">
                  <c:v>1</c:v>
                </c:pt>
                <c:pt idx="76">
                  <c:v>1</c:v>
                </c:pt>
                <c:pt idx="77">
                  <c:v>4</c:v>
                </c:pt>
                <c:pt idx="78">
                  <c:v>4</c:v>
                </c:pt>
                <c:pt idx="79">
                  <c:v>2</c:v>
                </c:pt>
                <c:pt idx="80">
                  <c:v>2</c:v>
                </c:pt>
                <c:pt idx="81">
                  <c:v>5</c:v>
                </c:pt>
                <c:pt idx="82">
                  <c:v>1</c:v>
                </c:pt>
                <c:pt idx="83">
                  <c:v>5</c:v>
                </c:pt>
                <c:pt idx="84">
                  <c:v>2</c:v>
                </c:pt>
                <c:pt idx="85">
                  <c:v>4</c:v>
                </c:pt>
                <c:pt idx="86">
                  <c:v>2</c:v>
                </c:pt>
                <c:pt idx="87">
                  <c:v>5</c:v>
                </c:pt>
                <c:pt idx="88">
                  <c:v>2</c:v>
                </c:pt>
                <c:pt idx="89">
                  <c:v>2</c:v>
                </c:pt>
                <c:pt idx="90">
                  <c:v>5</c:v>
                </c:pt>
                <c:pt idx="92">
                  <c:v>4</c:v>
                </c:pt>
                <c:pt idx="93">
                  <c:v>5</c:v>
                </c:pt>
                <c:pt idx="95">
                  <c:v>5</c:v>
                </c:pt>
                <c:pt idx="96">
                  <c:v>1</c:v>
                </c:pt>
                <c:pt idx="97">
                  <c:v>4</c:v>
                </c:pt>
                <c:pt idx="98">
                  <c:v>1</c:v>
                </c:pt>
                <c:pt idx="99">
                  <c:v>1</c:v>
                </c:pt>
                <c:pt idx="100">
                  <c:v>5</c:v>
                </c:pt>
                <c:pt idx="101">
                  <c:v>4</c:v>
                </c:pt>
                <c:pt idx="103">
                  <c:v>1</c:v>
                </c:pt>
                <c:pt idx="104">
                  <c:v>1</c:v>
                </c:pt>
                <c:pt idx="105">
                  <c:v>5</c:v>
                </c:pt>
                <c:pt idx="106">
                  <c:v>2</c:v>
                </c:pt>
                <c:pt idx="107">
                  <c:v>4</c:v>
                </c:pt>
                <c:pt idx="108">
                  <c:v>4</c:v>
                </c:pt>
                <c:pt idx="109">
                  <c:v>5</c:v>
                </c:pt>
                <c:pt idx="111">
                  <c:v>2</c:v>
                </c:pt>
                <c:pt idx="112">
                  <c:v>4</c:v>
                </c:pt>
                <c:pt idx="114">
                  <c:v>4</c:v>
                </c:pt>
                <c:pt idx="115">
                  <c:v>5</c:v>
                </c:pt>
                <c:pt idx="116">
                  <c:v>2</c:v>
                </c:pt>
                <c:pt idx="117">
                  <c:v>4</c:v>
                </c:pt>
                <c:pt idx="118">
                  <c:v>3</c:v>
                </c:pt>
                <c:pt idx="119">
                  <c:v>4</c:v>
                </c:pt>
                <c:pt idx="120">
                  <c:v>4</c:v>
                </c:pt>
                <c:pt idx="121">
                  <c:v>3</c:v>
                </c:pt>
                <c:pt idx="123">
                  <c:v>2</c:v>
                </c:pt>
                <c:pt idx="124">
                  <c:v>3</c:v>
                </c:pt>
                <c:pt idx="129">
                  <c:v>2</c:v>
                </c:pt>
                <c:pt idx="130">
                  <c:v>4</c:v>
                </c:pt>
                <c:pt idx="131">
                  <c:v>4</c:v>
                </c:pt>
                <c:pt idx="132">
                  <c:v>1</c:v>
                </c:pt>
                <c:pt idx="133">
                  <c:v>2</c:v>
                </c:pt>
                <c:pt idx="134">
                  <c:v>5</c:v>
                </c:pt>
                <c:pt idx="135">
                  <c:v>3</c:v>
                </c:pt>
                <c:pt idx="136">
                  <c:v>3</c:v>
                </c:pt>
                <c:pt idx="139">
                  <c:v>3</c:v>
                </c:pt>
                <c:pt idx="140">
                  <c:v>2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8">
                  <c:v>3</c:v>
                </c:pt>
                <c:pt idx="149">
                  <c:v>3</c:v>
                </c:pt>
                <c:pt idx="152">
                  <c:v>3</c:v>
                </c:pt>
                <c:pt idx="15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FE-44EE-9B1C-9C04B68BE78B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Sheet2!$A$5:$A$162</c:f>
              <c:strCache>
                <c:ptCount val="157"/>
                <c:pt idx="0">
                  <c:v>1004</c:v>
                </c:pt>
                <c:pt idx="1">
                  <c:v>1028</c:v>
                </c:pt>
                <c:pt idx="2">
                  <c:v>1032</c:v>
                </c:pt>
                <c:pt idx="3">
                  <c:v>1051</c:v>
                </c:pt>
                <c:pt idx="4">
                  <c:v>1078</c:v>
                </c:pt>
                <c:pt idx="5">
                  <c:v>1091</c:v>
                </c:pt>
                <c:pt idx="6">
                  <c:v>1096</c:v>
                </c:pt>
                <c:pt idx="7">
                  <c:v>1147</c:v>
                </c:pt>
                <c:pt idx="8">
                  <c:v>1206</c:v>
                </c:pt>
                <c:pt idx="9">
                  <c:v>1216</c:v>
                </c:pt>
                <c:pt idx="10">
                  <c:v>1288</c:v>
                </c:pt>
                <c:pt idx="11">
                  <c:v>1326</c:v>
                </c:pt>
                <c:pt idx="12">
                  <c:v>1352</c:v>
                </c:pt>
                <c:pt idx="13">
                  <c:v>1366</c:v>
                </c:pt>
                <c:pt idx="14">
                  <c:v>1398</c:v>
                </c:pt>
                <c:pt idx="15">
                  <c:v>1447</c:v>
                </c:pt>
                <c:pt idx="16">
                  <c:v>1450</c:v>
                </c:pt>
                <c:pt idx="17">
                  <c:v>1456</c:v>
                </c:pt>
                <c:pt idx="18">
                  <c:v>1476</c:v>
                </c:pt>
                <c:pt idx="19">
                  <c:v>1504</c:v>
                </c:pt>
                <c:pt idx="20">
                  <c:v>1531</c:v>
                </c:pt>
                <c:pt idx="21">
                  <c:v>1539</c:v>
                </c:pt>
                <c:pt idx="22">
                  <c:v>1546</c:v>
                </c:pt>
                <c:pt idx="23">
                  <c:v>1560</c:v>
                </c:pt>
                <c:pt idx="24">
                  <c:v>1578</c:v>
                </c:pt>
                <c:pt idx="25">
                  <c:v>1591</c:v>
                </c:pt>
                <c:pt idx="26">
                  <c:v>1613</c:v>
                </c:pt>
                <c:pt idx="27">
                  <c:v>1623</c:v>
                </c:pt>
                <c:pt idx="28">
                  <c:v>1692</c:v>
                </c:pt>
                <c:pt idx="29">
                  <c:v>1708</c:v>
                </c:pt>
                <c:pt idx="30">
                  <c:v>1723</c:v>
                </c:pt>
                <c:pt idx="31">
                  <c:v>1748</c:v>
                </c:pt>
                <c:pt idx="32">
                  <c:v>1759</c:v>
                </c:pt>
                <c:pt idx="33">
                  <c:v>1766</c:v>
                </c:pt>
                <c:pt idx="34">
                  <c:v>1776</c:v>
                </c:pt>
                <c:pt idx="35">
                  <c:v>1801</c:v>
                </c:pt>
                <c:pt idx="36">
                  <c:v>1839</c:v>
                </c:pt>
                <c:pt idx="37">
                  <c:v>1859</c:v>
                </c:pt>
                <c:pt idx="38">
                  <c:v>1913</c:v>
                </c:pt>
                <c:pt idx="39">
                  <c:v>1920</c:v>
                </c:pt>
                <c:pt idx="40">
                  <c:v>1943</c:v>
                </c:pt>
                <c:pt idx="41">
                  <c:v>1970</c:v>
                </c:pt>
                <c:pt idx="42">
                  <c:v>1979</c:v>
                </c:pt>
                <c:pt idx="43">
                  <c:v>1996</c:v>
                </c:pt>
                <c:pt idx="44">
                  <c:v>2000</c:v>
                </c:pt>
                <c:pt idx="45">
                  <c:v>2018</c:v>
                </c:pt>
                <c:pt idx="46">
                  <c:v>2030</c:v>
                </c:pt>
                <c:pt idx="47">
                  <c:v>2056</c:v>
                </c:pt>
                <c:pt idx="48">
                  <c:v>2073</c:v>
                </c:pt>
                <c:pt idx="49">
                  <c:v>2077</c:v>
                </c:pt>
                <c:pt idx="50">
                  <c:v>2087</c:v>
                </c:pt>
                <c:pt idx="51">
                  <c:v>2094</c:v>
                </c:pt>
                <c:pt idx="52">
                  <c:v>2142</c:v>
                </c:pt>
                <c:pt idx="53">
                  <c:v>2149</c:v>
                </c:pt>
                <c:pt idx="54">
                  <c:v>2159</c:v>
                </c:pt>
                <c:pt idx="55">
                  <c:v>2269</c:v>
                </c:pt>
                <c:pt idx="56">
                  <c:v>2270</c:v>
                </c:pt>
                <c:pt idx="57">
                  <c:v>2280</c:v>
                </c:pt>
                <c:pt idx="58">
                  <c:v>2287</c:v>
                </c:pt>
                <c:pt idx="59">
                  <c:v>2301</c:v>
                </c:pt>
                <c:pt idx="60">
                  <c:v>2311</c:v>
                </c:pt>
                <c:pt idx="61">
                  <c:v>2320</c:v>
                </c:pt>
                <c:pt idx="62">
                  <c:v>2354</c:v>
                </c:pt>
                <c:pt idx="63">
                  <c:v>2358</c:v>
                </c:pt>
                <c:pt idx="64">
                  <c:v>2368</c:v>
                </c:pt>
                <c:pt idx="65">
                  <c:v>2399</c:v>
                </c:pt>
                <c:pt idx="66">
                  <c:v>2413</c:v>
                </c:pt>
                <c:pt idx="67">
                  <c:v>2435</c:v>
                </c:pt>
                <c:pt idx="68">
                  <c:v>2448</c:v>
                </c:pt>
                <c:pt idx="69">
                  <c:v>2458</c:v>
                </c:pt>
                <c:pt idx="70">
                  <c:v>2476</c:v>
                </c:pt>
                <c:pt idx="71">
                  <c:v>2482</c:v>
                </c:pt>
                <c:pt idx="72">
                  <c:v>2497</c:v>
                </c:pt>
                <c:pt idx="73">
                  <c:v>2498</c:v>
                </c:pt>
                <c:pt idx="74">
                  <c:v>2513</c:v>
                </c:pt>
                <c:pt idx="75">
                  <c:v>2528</c:v>
                </c:pt>
                <c:pt idx="76">
                  <c:v>2548</c:v>
                </c:pt>
                <c:pt idx="77">
                  <c:v>2572</c:v>
                </c:pt>
                <c:pt idx="78">
                  <c:v>2575</c:v>
                </c:pt>
                <c:pt idx="79">
                  <c:v>2577</c:v>
                </c:pt>
                <c:pt idx="80">
                  <c:v>2611</c:v>
                </c:pt>
                <c:pt idx="81">
                  <c:v>2636</c:v>
                </c:pt>
                <c:pt idx="82">
                  <c:v>2653</c:v>
                </c:pt>
                <c:pt idx="83">
                  <c:v>2663</c:v>
                </c:pt>
                <c:pt idx="84">
                  <c:v>2680</c:v>
                </c:pt>
                <c:pt idx="85">
                  <c:v>2696</c:v>
                </c:pt>
                <c:pt idx="86">
                  <c:v>2708</c:v>
                </c:pt>
                <c:pt idx="87">
                  <c:v>2727</c:v>
                </c:pt>
                <c:pt idx="88">
                  <c:v>2732</c:v>
                </c:pt>
                <c:pt idx="89">
                  <c:v>2742</c:v>
                </c:pt>
                <c:pt idx="90">
                  <c:v>2777</c:v>
                </c:pt>
                <c:pt idx="91">
                  <c:v>2818</c:v>
                </c:pt>
                <c:pt idx="92">
                  <c:v>2827</c:v>
                </c:pt>
                <c:pt idx="93">
                  <c:v>2838</c:v>
                </c:pt>
                <c:pt idx="94">
                  <c:v>2854</c:v>
                </c:pt>
                <c:pt idx="95">
                  <c:v>2888</c:v>
                </c:pt>
                <c:pt idx="96">
                  <c:v>2891</c:v>
                </c:pt>
                <c:pt idx="97">
                  <c:v>2901</c:v>
                </c:pt>
                <c:pt idx="98">
                  <c:v>2955</c:v>
                </c:pt>
                <c:pt idx="99">
                  <c:v>2965</c:v>
                </c:pt>
                <c:pt idx="100">
                  <c:v>2984</c:v>
                </c:pt>
                <c:pt idx="101">
                  <c:v>3008</c:v>
                </c:pt>
                <c:pt idx="102">
                  <c:v>3018</c:v>
                </c:pt>
                <c:pt idx="103">
                  <c:v>3030</c:v>
                </c:pt>
                <c:pt idx="104">
                  <c:v>3058</c:v>
                </c:pt>
                <c:pt idx="105">
                  <c:v>3068</c:v>
                </c:pt>
                <c:pt idx="106">
                  <c:v>3093</c:v>
                </c:pt>
                <c:pt idx="107">
                  <c:v>3121</c:v>
                </c:pt>
                <c:pt idx="108">
                  <c:v>3125</c:v>
                </c:pt>
                <c:pt idx="109">
                  <c:v>3147</c:v>
                </c:pt>
                <c:pt idx="110">
                  <c:v>3158</c:v>
                </c:pt>
                <c:pt idx="111">
                  <c:v>3170</c:v>
                </c:pt>
                <c:pt idx="112">
                  <c:v>3180</c:v>
                </c:pt>
                <c:pt idx="113">
                  <c:v>3187</c:v>
                </c:pt>
                <c:pt idx="114">
                  <c:v>3203</c:v>
                </c:pt>
                <c:pt idx="115">
                  <c:v>3212</c:v>
                </c:pt>
                <c:pt idx="116">
                  <c:v>3228</c:v>
                </c:pt>
                <c:pt idx="117">
                  <c:v>3238</c:v>
                </c:pt>
                <c:pt idx="118">
                  <c:v>3271</c:v>
                </c:pt>
                <c:pt idx="119">
                  <c:v>3292</c:v>
                </c:pt>
                <c:pt idx="120">
                  <c:v>3302</c:v>
                </c:pt>
                <c:pt idx="121">
                  <c:v>3336</c:v>
                </c:pt>
                <c:pt idx="122">
                  <c:v>3383</c:v>
                </c:pt>
                <c:pt idx="123">
                  <c:v>3404</c:v>
                </c:pt>
                <c:pt idx="124">
                  <c:v>3422</c:v>
                </c:pt>
                <c:pt idx="125">
                  <c:v>3442</c:v>
                </c:pt>
                <c:pt idx="126">
                  <c:v>3464</c:v>
                </c:pt>
                <c:pt idx="127">
                  <c:v>3466</c:v>
                </c:pt>
                <c:pt idx="128">
                  <c:v>3476</c:v>
                </c:pt>
                <c:pt idx="129">
                  <c:v>3498</c:v>
                </c:pt>
                <c:pt idx="130">
                  <c:v>3535</c:v>
                </c:pt>
                <c:pt idx="131">
                  <c:v>3590</c:v>
                </c:pt>
                <c:pt idx="132">
                  <c:v>3597</c:v>
                </c:pt>
                <c:pt idx="133">
                  <c:v>3620</c:v>
                </c:pt>
                <c:pt idx="134">
                  <c:v>3634</c:v>
                </c:pt>
                <c:pt idx="135">
                  <c:v>3650</c:v>
                </c:pt>
                <c:pt idx="136">
                  <c:v>3664</c:v>
                </c:pt>
                <c:pt idx="137">
                  <c:v>3699</c:v>
                </c:pt>
                <c:pt idx="138">
                  <c:v>3709</c:v>
                </c:pt>
                <c:pt idx="139">
                  <c:v>3720</c:v>
                </c:pt>
                <c:pt idx="140">
                  <c:v>3742</c:v>
                </c:pt>
                <c:pt idx="141">
                  <c:v>3766</c:v>
                </c:pt>
                <c:pt idx="142">
                  <c:v>3779</c:v>
                </c:pt>
                <c:pt idx="143">
                  <c:v>3786</c:v>
                </c:pt>
                <c:pt idx="144">
                  <c:v>3790</c:v>
                </c:pt>
                <c:pt idx="145">
                  <c:v>3808</c:v>
                </c:pt>
                <c:pt idx="146">
                  <c:v>3833</c:v>
                </c:pt>
                <c:pt idx="147">
                  <c:v>3844</c:v>
                </c:pt>
                <c:pt idx="148">
                  <c:v>3853</c:v>
                </c:pt>
                <c:pt idx="149">
                  <c:v>3879</c:v>
                </c:pt>
                <c:pt idx="150">
                  <c:v>3917</c:v>
                </c:pt>
                <c:pt idx="151">
                  <c:v>3942</c:v>
                </c:pt>
                <c:pt idx="152">
                  <c:v>3959</c:v>
                </c:pt>
                <c:pt idx="153">
                  <c:v>3964</c:v>
                </c:pt>
                <c:pt idx="154">
                  <c:v>3970</c:v>
                </c:pt>
                <c:pt idx="155">
                  <c:v>3987</c:v>
                </c:pt>
                <c:pt idx="156">
                  <c:v>4000</c:v>
                </c:pt>
              </c:strCache>
            </c:strRef>
          </c:cat>
          <c:val>
            <c:numRef>
              <c:f>Sheet2!$D$5:$D$162</c:f>
              <c:numCache>
                <c:formatCode>General</c:formatCode>
                <c:ptCount val="157"/>
                <c:pt idx="14">
                  <c:v>3</c:v>
                </c:pt>
                <c:pt idx="16">
                  <c:v>3</c:v>
                </c:pt>
                <c:pt idx="19">
                  <c:v>3</c:v>
                </c:pt>
                <c:pt idx="24">
                  <c:v>3</c:v>
                </c:pt>
                <c:pt idx="27">
                  <c:v>3</c:v>
                </c:pt>
                <c:pt idx="94">
                  <c:v>2</c:v>
                </c:pt>
                <c:pt idx="126">
                  <c:v>5</c:v>
                </c:pt>
                <c:pt idx="12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FE-44EE-9B1C-9C04B68BE78B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Sheet2!$A$5:$A$162</c:f>
              <c:strCache>
                <c:ptCount val="157"/>
                <c:pt idx="0">
                  <c:v>1004</c:v>
                </c:pt>
                <c:pt idx="1">
                  <c:v>1028</c:v>
                </c:pt>
                <c:pt idx="2">
                  <c:v>1032</c:v>
                </c:pt>
                <c:pt idx="3">
                  <c:v>1051</c:v>
                </c:pt>
                <c:pt idx="4">
                  <c:v>1078</c:v>
                </c:pt>
                <c:pt idx="5">
                  <c:v>1091</c:v>
                </c:pt>
                <c:pt idx="6">
                  <c:v>1096</c:v>
                </c:pt>
                <c:pt idx="7">
                  <c:v>1147</c:v>
                </c:pt>
                <c:pt idx="8">
                  <c:v>1206</c:v>
                </c:pt>
                <c:pt idx="9">
                  <c:v>1216</c:v>
                </c:pt>
                <c:pt idx="10">
                  <c:v>1288</c:v>
                </c:pt>
                <c:pt idx="11">
                  <c:v>1326</c:v>
                </c:pt>
                <c:pt idx="12">
                  <c:v>1352</c:v>
                </c:pt>
                <c:pt idx="13">
                  <c:v>1366</c:v>
                </c:pt>
                <c:pt idx="14">
                  <c:v>1398</c:v>
                </c:pt>
                <c:pt idx="15">
                  <c:v>1447</c:v>
                </c:pt>
                <c:pt idx="16">
                  <c:v>1450</c:v>
                </c:pt>
                <c:pt idx="17">
                  <c:v>1456</c:v>
                </c:pt>
                <c:pt idx="18">
                  <c:v>1476</c:v>
                </c:pt>
                <c:pt idx="19">
                  <c:v>1504</c:v>
                </c:pt>
                <c:pt idx="20">
                  <c:v>1531</c:v>
                </c:pt>
                <c:pt idx="21">
                  <c:v>1539</c:v>
                </c:pt>
                <c:pt idx="22">
                  <c:v>1546</c:v>
                </c:pt>
                <c:pt idx="23">
                  <c:v>1560</c:v>
                </c:pt>
                <c:pt idx="24">
                  <c:v>1578</c:v>
                </c:pt>
                <c:pt idx="25">
                  <c:v>1591</c:v>
                </c:pt>
                <c:pt idx="26">
                  <c:v>1613</c:v>
                </c:pt>
                <c:pt idx="27">
                  <c:v>1623</c:v>
                </c:pt>
                <c:pt idx="28">
                  <c:v>1692</c:v>
                </c:pt>
                <c:pt idx="29">
                  <c:v>1708</c:v>
                </c:pt>
                <c:pt idx="30">
                  <c:v>1723</c:v>
                </c:pt>
                <c:pt idx="31">
                  <c:v>1748</c:v>
                </c:pt>
                <c:pt idx="32">
                  <c:v>1759</c:v>
                </c:pt>
                <c:pt idx="33">
                  <c:v>1766</c:v>
                </c:pt>
                <c:pt idx="34">
                  <c:v>1776</c:v>
                </c:pt>
                <c:pt idx="35">
                  <c:v>1801</c:v>
                </c:pt>
                <c:pt idx="36">
                  <c:v>1839</c:v>
                </c:pt>
                <c:pt idx="37">
                  <c:v>1859</c:v>
                </c:pt>
                <c:pt idx="38">
                  <c:v>1913</c:v>
                </c:pt>
                <c:pt idx="39">
                  <c:v>1920</c:v>
                </c:pt>
                <c:pt idx="40">
                  <c:v>1943</c:v>
                </c:pt>
                <c:pt idx="41">
                  <c:v>1970</c:v>
                </c:pt>
                <c:pt idx="42">
                  <c:v>1979</c:v>
                </c:pt>
                <c:pt idx="43">
                  <c:v>1996</c:v>
                </c:pt>
                <c:pt idx="44">
                  <c:v>2000</c:v>
                </c:pt>
                <c:pt idx="45">
                  <c:v>2018</c:v>
                </c:pt>
                <c:pt idx="46">
                  <c:v>2030</c:v>
                </c:pt>
                <c:pt idx="47">
                  <c:v>2056</c:v>
                </c:pt>
                <c:pt idx="48">
                  <c:v>2073</c:v>
                </c:pt>
                <c:pt idx="49">
                  <c:v>2077</c:v>
                </c:pt>
                <c:pt idx="50">
                  <c:v>2087</c:v>
                </c:pt>
                <c:pt idx="51">
                  <c:v>2094</c:v>
                </c:pt>
                <c:pt idx="52">
                  <c:v>2142</c:v>
                </c:pt>
                <c:pt idx="53">
                  <c:v>2149</c:v>
                </c:pt>
                <c:pt idx="54">
                  <c:v>2159</c:v>
                </c:pt>
                <c:pt idx="55">
                  <c:v>2269</c:v>
                </c:pt>
                <c:pt idx="56">
                  <c:v>2270</c:v>
                </c:pt>
                <c:pt idx="57">
                  <c:v>2280</c:v>
                </c:pt>
                <c:pt idx="58">
                  <c:v>2287</c:v>
                </c:pt>
                <c:pt idx="59">
                  <c:v>2301</c:v>
                </c:pt>
                <c:pt idx="60">
                  <c:v>2311</c:v>
                </c:pt>
                <c:pt idx="61">
                  <c:v>2320</c:v>
                </c:pt>
                <c:pt idx="62">
                  <c:v>2354</c:v>
                </c:pt>
                <c:pt idx="63">
                  <c:v>2358</c:v>
                </c:pt>
                <c:pt idx="64">
                  <c:v>2368</c:v>
                </c:pt>
                <c:pt idx="65">
                  <c:v>2399</c:v>
                </c:pt>
                <c:pt idx="66">
                  <c:v>2413</c:v>
                </c:pt>
                <c:pt idx="67">
                  <c:v>2435</c:v>
                </c:pt>
                <c:pt idx="68">
                  <c:v>2448</c:v>
                </c:pt>
                <c:pt idx="69">
                  <c:v>2458</c:v>
                </c:pt>
                <c:pt idx="70">
                  <c:v>2476</c:v>
                </c:pt>
                <c:pt idx="71">
                  <c:v>2482</c:v>
                </c:pt>
                <c:pt idx="72">
                  <c:v>2497</c:v>
                </c:pt>
                <c:pt idx="73">
                  <c:v>2498</c:v>
                </c:pt>
                <c:pt idx="74">
                  <c:v>2513</c:v>
                </c:pt>
                <c:pt idx="75">
                  <c:v>2528</c:v>
                </c:pt>
                <c:pt idx="76">
                  <c:v>2548</c:v>
                </c:pt>
                <c:pt idx="77">
                  <c:v>2572</c:v>
                </c:pt>
                <c:pt idx="78">
                  <c:v>2575</c:v>
                </c:pt>
                <c:pt idx="79">
                  <c:v>2577</c:v>
                </c:pt>
                <c:pt idx="80">
                  <c:v>2611</c:v>
                </c:pt>
                <c:pt idx="81">
                  <c:v>2636</c:v>
                </c:pt>
                <c:pt idx="82">
                  <c:v>2653</c:v>
                </c:pt>
                <c:pt idx="83">
                  <c:v>2663</c:v>
                </c:pt>
                <c:pt idx="84">
                  <c:v>2680</c:v>
                </c:pt>
                <c:pt idx="85">
                  <c:v>2696</c:v>
                </c:pt>
                <c:pt idx="86">
                  <c:v>2708</c:v>
                </c:pt>
                <c:pt idx="87">
                  <c:v>2727</c:v>
                </c:pt>
                <c:pt idx="88">
                  <c:v>2732</c:v>
                </c:pt>
                <c:pt idx="89">
                  <c:v>2742</c:v>
                </c:pt>
                <c:pt idx="90">
                  <c:v>2777</c:v>
                </c:pt>
                <c:pt idx="91">
                  <c:v>2818</c:v>
                </c:pt>
                <c:pt idx="92">
                  <c:v>2827</c:v>
                </c:pt>
                <c:pt idx="93">
                  <c:v>2838</c:v>
                </c:pt>
                <c:pt idx="94">
                  <c:v>2854</c:v>
                </c:pt>
                <c:pt idx="95">
                  <c:v>2888</c:v>
                </c:pt>
                <c:pt idx="96">
                  <c:v>2891</c:v>
                </c:pt>
                <c:pt idx="97">
                  <c:v>2901</c:v>
                </c:pt>
                <c:pt idx="98">
                  <c:v>2955</c:v>
                </c:pt>
                <c:pt idx="99">
                  <c:v>2965</c:v>
                </c:pt>
                <c:pt idx="100">
                  <c:v>2984</c:v>
                </c:pt>
                <c:pt idx="101">
                  <c:v>3008</c:v>
                </c:pt>
                <c:pt idx="102">
                  <c:v>3018</c:v>
                </c:pt>
                <c:pt idx="103">
                  <c:v>3030</c:v>
                </c:pt>
                <c:pt idx="104">
                  <c:v>3058</c:v>
                </c:pt>
                <c:pt idx="105">
                  <c:v>3068</c:v>
                </c:pt>
                <c:pt idx="106">
                  <c:v>3093</c:v>
                </c:pt>
                <c:pt idx="107">
                  <c:v>3121</c:v>
                </c:pt>
                <c:pt idx="108">
                  <c:v>3125</c:v>
                </c:pt>
                <c:pt idx="109">
                  <c:v>3147</c:v>
                </c:pt>
                <c:pt idx="110">
                  <c:v>3158</c:v>
                </c:pt>
                <c:pt idx="111">
                  <c:v>3170</c:v>
                </c:pt>
                <c:pt idx="112">
                  <c:v>3180</c:v>
                </c:pt>
                <c:pt idx="113">
                  <c:v>3187</c:v>
                </c:pt>
                <c:pt idx="114">
                  <c:v>3203</c:v>
                </c:pt>
                <c:pt idx="115">
                  <c:v>3212</c:v>
                </c:pt>
                <c:pt idx="116">
                  <c:v>3228</c:v>
                </c:pt>
                <c:pt idx="117">
                  <c:v>3238</c:v>
                </c:pt>
                <c:pt idx="118">
                  <c:v>3271</c:v>
                </c:pt>
                <c:pt idx="119">
                  <c:v>3292</c:v>
                </c:pt>
                <c:pt idx="120">
                  <c:v>3302</c:v>
                </c:pt>
                <c:pt idx="121">
                  <c:v>3336</c:v>
                </c:pt>
                <c:pt idx="122">
                  <c:v>3383</c:v>
                </c:pt>
                <c:pt idx="123">
                  <c:v>3404</c:v>
                </c:pt>
                <c:pt idx="124">
                  <c:v>3422</c:v>
                </c:pt>
                <c:pt idx="125">
                  <c:v>3442</c:v>
                </c:pt>
                <c:pt idx="126">
                  <c:v>3464</c:v>
                </c:pt>
                <c:pt idx="127">
                  <c:v>3466</c:v>
                </c:pt>
                <c:pt idx="128">
                  <c:v>3476</c:v>
                </c:pt>
                <c:pt idx="129">
                  <c:v>3498</c:v>
                </c:pt>
                <c:pt idx="130">
                  <c:v>3535</c:v>
                </c:pt>
                <c:pt idx="131">
                  <c:v>3590</c:v>
                </c:pt>
                <c:pt idx="132">
                  <c:v>3597</c:v>
                </c:pt>
                <c:pt idx="133">
                  <c:v>3620</c:v>
                </c:pt>
                <c:pt idx="134">
                  <c:v>3634</c:v>
                </c:pt>
                <c:pt idx="135">
                  <c:v>3650</c:v>
                </c:pt>
                <c:pt idx="136">
                  <c:v>3664</c:v>
                </c:pt>
                <c:pt idx="137">
                  <c:v>3699</c:v>
                </c:pt>
                <c:pt idx="138">
                  <c:v>3709</c:v>
                </c:pt>
                <c:pt idx="139">
                  <c:v>3720</c:v>
                </c:pt>
                <c:pt idx="140">
                  <c:v>3742</c:v>
                </c:pt>
                <c:pt idx="141">
                  <c:v>3766</c:v>
                </c:pt>
                <c:pt idx="142">
                  <c:v>3779</c:v>
                </c:pt>
                <c:pt idx="143">
                  <c:v>3786</c:v>
                </c:pt>
                <c:pt idx="144">
                  <c:v>3790</c:v>
                </c:pt>
                <c:pt idx="145">
                  <c:v>3808</c:v>
                </c:pt>
                <c:pt idx="146">
                  <c:v>3833</c:v>
                </c:pt>
                <c:pt idx="147">
                  <c:v>3844</c:v>
                </c:pt>
                <c:pt idx="148">
                  <c:v>3853</c:v>
                </c:pt>
                <c:pt idx="149">
                  <c:v>3879</c:v>
                </c:pt>
                <c:pt idx="150">
                  <c:v>3917</c:v>
                </c:pt>
                <c:pt idx="151">
                  <c:v>3942</c:v>
                </c:pt>
                <c:pt idx="152">
                  <c:v>3959</c:v>
                </c:pt>
                <c:pt idx="153">
                  <c:v>3964</c:v>
                </c:pt>
                <c:pt idx="154">
                  <c:v>3970</c:v>
                </c:pt>
                <c:pt idx="155">
                  <c:v>3987</c:v>
                </c:pt>
                <c:pt idx="156">
                  <c:v>4000</c:v>
                </c:pt>
              </c:strCache>
            </c:strRef>
          </c:cat>
          <c:val>
            <c:numRef>
              <c:f>Sheet2!$E$5:$E$162</c:f>
              <c:numCache>
                <c:formatCode>General</c:formatCode>
                <c:ptCount val="157"/>
                <c:pt idx="18">
                  <c:v>3</c:v>
                </c:pt>
                <c:pt idx="102">
                  <c:v>2</c:v>
                </c:pt>
                <c:pt idx="113">
                  <c:v>3</c:v>
                </c:pt>
                <c:pt idx="137">
                  <c:v>2</c:v>
                </c:pt>
                <c:pt idx="146">
                  <c:v>3</c:v>
                </c:pt>
                <c:pt idx="147">
                  <c:v>3</c:v>
                </c:pt>
                <c:pt idx="15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FE-44EE-9B1C-9C04B68BE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1896064"/>
        <c:axId val="1035225936"/>
      </c:barChart>
      <c:catAx>
        <c:axId val="103189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225936"/>
        <c:crosses val="autoZero"/>
        <c:auto val="1"/>
        <c:lblAlgn val="ctr"/>
        <c:lblOffset val="100"/>
        <c:noMultiLvlLbl val="0"/>
      </c:catAx>
      <c:valAx>
        <c:axId val="103522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89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75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2086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460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00995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7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7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463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7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430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8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6227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6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9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6077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1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333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6217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95600" y="9906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438400" y="-76200"/>
            <a:ext cx="15392400" cy="33406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 </a:t>
            </a:r>
            <a:r>
              <a:rPr lang="en-I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2514600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 </a:t>
            </a:r>
            <a:r>
              <a:rPr lang="en-US" sz="2000" b="1" dirty="0" smtClean="0"/>
              <a:t>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AKASH .S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REGISTER </a:t>
            </a:r>
            <a:r>
              <a:rPr lang="en-US" sz="2000" b="1" dirty="0" smtClean="0"/>
              <a:t>NO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312214507/E74B6B69865177C8E7F422993E0CC51B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/>
              <a:t>DEPARTMENT</a:t>
            </a:r>
            <a:r>
              <a:rPr lang="en-US" sz="2400" b="1" dirty="0" smtClean="0"/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commerce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COLLEGE: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 .Thomas college of art and science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45720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590800" y="1600200"/>
            <a:ext cx="6096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/>
              <a:t>One-to-Many</a:t>
            </a:r>
            <a:r>
              <a:rPr lang="en-IN" sz="2000" b="1" dirty="0"/>
              <a:t>:  </a:t>
            </a:r>
            <a:endParaRPr lang="en-IN" sz="2000" b="1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Performance Goals (one employee has multiple goals)    - Goal → Performance Metrics (one goal has multiple metrics)    - Employee → Performance Ratings (one employee has multiple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ratings)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/>
              <a:t>2</a:t>
            </a:r>
            <a:r>
              <a:rPr lang="en-IN" sz="2000" b="1" dirty="0"/>
              <a:t>. Many-to-One</a:t>
            </a:r>
            <a:r>
              <a:rPr lang="en-IN" sz="2000" b="1" dirty="0" smtClean="0"/>
              <a:t>:</a:t>
            </a:r>
          </a:p>
          <a:p>
            <a:endParaRPr lang="en-IN" dirty="0" smtClean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Performance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→ Employee (multiple goals belong to one employee)    - Performance Metrics → Goal (multiple metrics belong to one goal)    - Performance Ratings → Employee (multiple ratings belong to one employee)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99871"/>
              </p:ext>
            </p:extLst>
          </p:nvPr>
        </p:nvGraphicFramePr>
        <p:xfrm>
          <a:off x="2209800" y="2362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14400"/>
            <a:ext cx="10681335" cy="7581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438400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Congratulations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You have successfully created a comprehensive employee performance scorecard in Excel. This scorecard provides a user-friendly and customizable template to track,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improve employee performance. With its automated calculations, data visualization, and conditional formatting, this scorecard enables managers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66800" y="198120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3848102"/>
            <a:ext cx="4171950" cy="3009898"/>
            <a:chOff x="0" y="3867152"/>
            <a:chExt cx="4171950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867152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79196"/>
            <a:ext cx="31464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938328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6477000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5800" y="20574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performance goals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pPr marL="342900" indent="-3429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feedback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coaching</a:t>
            </a:r>
          </a:p>
          <a:p>
            <a:pPr marL="342900" indent="-3429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 and unbiased performance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evaluations</a:t>
            </a:r>
          </a:p>
          <a:p>
            <a:pPr marL="342900" indent="-3429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for improvement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marL="342900" indent="-342900">
              <a:buAutoNum type="arabicPeriod"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trends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marL="342900" indent="-3429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 for promotions, bonuses, and training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65532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0" y="1752600"/>
            <a:ext cx="5486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Design and develop a user-friendly, customizable, 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en-IN" dirty="0"/>
              <a:t> Employee Performance Scorecard in Excel to effectively measure, track, and evaluate individual employee performance, aligning with organizational goals and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55626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1600" y="152400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 Primary </a:t>
            </a:r>
            <a:r>
              <a:rPr lang="en-IN" b="1" dirty="0"/>
              <a:t>End Users</a:t>
            </a:r>
            <a:r>
              <a:rPr lang="en-IN" b="1" dirty="0" smtClean="0"/>
              <a:t>: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/>
              <a:t>Team </a:t>
            </a:r>
            <a:r>
              <a:rPr lang="en-IN" dirty="0"/>
              <a:t>Department Managers/Supervisors</a:t>
            </a:r>
          </a:p>
          <a:p>
            <a:pPr marL="342900" indent="-342900">
              <a:buAutoNum type="arabicPeriod"/>
            </a:pPr>
            <a:r>
              <a:rPr lang="en-IN" dirty="0" smtClean="0"/>
              <a:t> Leads</a:t>
            </a:r>
          </a:p>
          <a:p>
            <a:pPr marL="342900" indent="-342900">
              <a:buAutoNum type="arabicPeriod"/>
            </a:pPr>
            <a:r>
              <a:rPr lang="en-IN" dirty="0" smtClean="0"/>
              <a:t>Performance </a:t>
            </a:r>
            <a:r>
              <a:rPr lang="en-IN" dirty="0"/>
              <a:t>Management </a:t>
            </a:r>
            <a:r>
              <a:rPr lang="en-IN" dirty="0" smtClean="0"/>
              <a:t>Specialists</a:t>
            </a:r>
          </a:p>
          <a:p>
            <a:pPr marL="342900" indent="-342900">
              <a:buAutoNum type="arabicPeriod"/>
            </a:pPr>
            <a:r>
              <a:rPr lang="en-IN" dirty="0" smtClean="0"/>
              <a:t>Human Resources (HR) Managers/Generalists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r>
              <a:rPr lang="en-IN" dirty="0" smtClean="0"/>
              <a:t> </a:t>
            </a:r>
            <a:r>
              <a:rPr lang="en-IN" b="1" dirty="0" smtClean="0"/>
              <a:t>Secondary </a:t>
            </a:r>
            <a:r>
              <a:rPr lang="en-IN" b="1" dirty="0"/>
              <a:t>End </a:t>
            </a:r>
            <a:r>
              <a:rPr lang="en-IN" b="1" dirty="0" smtClean="0"/>
              <a:t>Users:</a:t>
            </a:r>
          </a:p>
          <a:p>
            <a:endParaRPr lang="en-IN" b="1" dirty="0" smtClean="0"/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(self-assessment and feedback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(strategic decision-making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Development/Training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Heads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19400" y="20574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Our Solution</a:t>
            </a:r>
            <a:r>
              <a:rPr lang="en-IN" b="1" dirty="0" smtClean="0"/>
              <a:t>:</a:t>
            </a:r>
          </a:p>
          <a:p>
            <a:endParaRPr lang="en-IN" dirty="0" smtClean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PerformExcel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- A Comprehensive Employee Performance Scorecard 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endParaRPr lang="en-GB" dirty="0"/>
          </a:p>
          <a:p>
            <a:endParaRPr lang="en-IN" dirty="0" smtClean="0"/>
          </a:p>
          <a:p>
            <a:r>
              <a:rPr lang="en-IN" b="1" dirty="0" smtClean="0"/>
              <a:t>Value Proposition:</a:t>
            </a:r>
          </a:p>
          <a:p>
            <a:endParaRPr lang="en-IN" dirty="0" smtClean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PerformExcel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organizations to streamline employee performance management, fostering a culture of continuous improvement, accountability, and growth.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24384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Employee- KAGGLE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26-Features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9-Features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Id-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Name Text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-Type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Current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Gender-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Employee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Rating-Number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23622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*=IFS(28&gt;=5,"VERY HIGH",28&gt;=4,"HIGH" 28&gt;=3,"MED", TRUE, "LOW")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421</TotalTime>
  <Words>457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Garamond</vt:lpstr>
      <vt:lpstr>Roboto</vt:lpstr>
      <vt:lpstr>Times New Roman</vt:lpstr>
      <vt:lpstr>Trebuchet MS</vt:lpstr>
      <vt:lpstr>Organic</vt:lpstr>
      <vt:lpstr>Creating an Employee Performance Scorecard in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29</cp:revision>
  <dcterms:created xsi:type="dcterms:W3CDTF">2024-03-29T15:07:22Z</dcterms:created>
  <dcterms:modified xsi:type="dcterms:W3CDTF">2024-09-02T11:08:15Z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