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4660"/>
  </p:normalViewPr>
  <p:slideViewPr>
    <p:cSldViewPr snapToGrid="0">
      <p:cViewPr>
        <p:scale>
          <a:sx n="75" d="100"/>
          <a:sy n="75" d="100"/>
        </p:scale>
        <p:origin x="-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EF71-E81E-F637-F613-FAC3C961D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B45A3-5C9F-E541-B907-3435F2D0A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5017-7016-CD86-AF87-8D217F63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D91D-0DBE-D85C-7D5B-1393A6F4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8FFE-A6B8-D7AF-4F48-3779BF31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1945-EB12-532F-55D1-D2DC276C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8893A-9232-D239-F1CC-B02E0D0D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7468-41CB-E5EB-B68F-60CA7091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AC34-EB62-2EF6-2DB1-CC80E77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9171-70A8-27E3-92E1-B77F32C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42228-4B7B-F45C-C5D3-1EB5DE91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33F37-250C-B08B-F388-052B8D35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CF75-41DC-E7F4-576C-39D78E71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FE13-87BF-A1CC-4CF4-EF872C27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9F38-3EA0-B0BF-0C9A-A4E25E9B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691-8148-8F94-23E2-B23C0A7F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F08C-A418-C5DF-D6A8-6CF2EE45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AB8A-1C11-19F0-57C5-0BA03F74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58CB-905F-D5A8-E4BA-27751708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37B9-3F83-0688-9AB8-7DA5CC73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6772-7F6D-918D-D147-2BAA1361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654A-05EC-C231-AECA-4ECCDD18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886-9D2D-EC73-6B92-6F0DD1C7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6007-C34D-8472-9494-7B4C7E1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4ADC-63AC-3C87-ACB2-9139F6A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7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61F-A5AC-7E7C-ACE9-979DA8E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1350-406F-3737-C7F9-B138802FA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0CF9F-DE70-0104-DABF-294EAF6E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38724-0111-925D-991E-0E77FE55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3AD-E5E0-CC1E-CCC1-660565E6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B2FF-C701-BAFB-8779-0078288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0528-D9D5-323E-CAFD-166E595C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6BBB-EA7F-4DEB-F8A9-1AED6C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182C-CBBA-C58C-2174-AA936947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3047D-CB1D-CABE-DC72-DEB82D0E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96BEB-6AFB-DF61-E788-F7A5486C5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38B64-2ACE-5272-F86B-5F1E5F7A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A7A6-DD0C-E35A-F6ED-68624DA4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D8928-72BC-FC6E-1CFC-49543877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3B45-ACD7-84B4-01C7-38062236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7FE6B-C095-E1F7-C71B-6C55AE7C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02838-A2A1-614E-634D-90003BE3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E90E3-4DAC-8CCF-0B8C-05F0DAA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BC19B-47A5-7445-2EC8-157293B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AF1AA-A299-AB00-D306-989097C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1B81A-D0B3-C0A6-AD00-C7603332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5E4A-6E75-0928-2741-C90DDCAB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6142-065A-BE91-2438-C9973443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82B06-13D5-9077-7733-34EE120D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E142-D7E6-0826-A40F-E7FF50AA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523-8C38-5803-2543-4AA320B2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ED60-BDD0-770E-704C-DEDDE919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1E4A-13CE-1978-6BB1-F7B31B3D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EA6FC-7300-C9AB-D9D2-E86DF5500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BBFF-056A-1F3C-0C44-6E84BCC1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3F0E-8C3F-975E-0EB4-F252816A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B286-C798-636B-C565-1F95160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C9C76-B99D-2126-A81A-0AAA621A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D93F9-4857-3D29-F290-8C935ED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A92B9-CB44-BF89-2D91-86618916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B6D9-7D8F-97A1-7347-0736C5F99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0F28-6016-4AE1-9EFF-1016D343208B}" type="datetimeFigureOut">
              <a:rPr lang="en-US" smtClean="0"/>
              <a:t>09-Feb-23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586D-EFF6-1F44-81D7-F1AF612C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70F9-51B4-6DE6-FA3E-D5BFAD40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70D3-461B-4C4B-B81B-B308510DD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9DCC-FC6E-D2BD-9D77-7D16AC91E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03864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and Organization of a Discrete-Event</a:t>
            </a:r>
            <a:br>
              <a:rPr lang="en-US" dirty="0"/>
            </a:br>
            <a:r>
              <a:rPr lang="en-US" dirty="0"/>
              <a:t>Simulation Model</a:t>
            </a:r>
          </a:p>
        </p:txBody>
      </p:sp>
    </p:spTree>
    <p:extLst>
      <p:ext uri="{BB962C8B-B14F-4D97-AF65-F5344CB8AC3E}">
        <p14:creationId xmlns:p14="http://schemas.microsoft.com/office/powerpoint/2010/main" val="20097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D0D0-E08C-2C0F-FB96-39141EB1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Discrete Event Simulation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E2D8-80D2-F987-12B7-60DD3BAD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957" cy="4667250"/>
          </a:xfrm>
        </p:spPr>
        <p:txBody>
          <a:bodyPr>
            <a:normAutofit/>
          </a:bodyPr>
          <a:lstStyle/>
          <a:p>
            <a:r>
              <a:rPr lang="en-US" dirty="0"/>
              <a:t>System state</a:t>
            </a:r>
          </a:p>
          <a:p>
            <a:pPr lvl="1"/>
            <a:r>
              <a:rPr lang="en-US" dirty="0"/>
              <a:t>The collection of state variables necessary to describe the system at a particular time</a:t>
            </a:r>
          </a:p>
          <a:p>
            <a:r>
              <a:rPr lang="en-US" dirty="0"/>
              <a:t>Simulation clock</a:t>
            </a:r>
          </a:p>
          <a:p>
            <a:pPr lvl="1"/>
            <a:r>
              <a:rPr lang="en-US" dirty="0"/>
              <a:t>A variable giving the current value of simulated time</a:t>
            </a:r>
          </a:p>
          <a:p>
            <a:r>
              <a:rPr lang="en-US" dirty="0"/>
              <a:t>Event list</a:t>
            </a:r>
          </a:p>
          <a:p>
            <a:pPr lvl="1"/>
            <a:r>
              <a:rPr lang="en-US" dirty="0"/>
              <a:t>A list containing the next time when each type of event will occur</a:t>
            </a:r>
          </a:p>
          <a:p>
            <a:r>
              <a:rPr lang="en-US" dirty="0"/>
              <a:t>Statistical counters</a:t>
            </a:r>
          </a:p>
          <a:p>
            <a:pPr lvl="1"/>
            <a:r>
              <a:rPr lang="en-US" dirty="0"/>
              <a:t>Variables used for storing statistical information about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7221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7EA1-A611-7FCB-32C0-9E9B5DBD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Discrete Event Simulation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392B-4DD8-249A-FC4D-34AB3F6F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 routine</a:t>
            </a:r>
          </a:p>
          <a:p>
            <a:pPr lvl="1"/>
            <a:r>
              <a:rPr lang="en-US" dirty="0"/>
              <a:t>A subprogram to initialize the simulation model at time 0</a:t>
            </a:r>
          </a:p>
          <a:p>
            <a:r>
              <a:rPr lang="en-US" dirty="0"/>
              <a:t>Timing routine</a:t>
            </a:r>
          </a:p>
          <a:p>
            <a:pPr lvl="1"/>
            <a:r>
              <a:rPr lang="en-US" dirty="0"/>
              <a:t>A subprogram that determines the next event from the event list and then advances the simulation clock to the time when that event is to occur</a:t>
            </a:r>
          </a:p>
          <a:p>
            <a:r>
              <a:rPr lang="en-US" dirty="0"/>
              <a:t>Event routine</a:t>
            </a:r>
          </a:p>
          <a:p>
            <a:pPr lvl="1"/>
            <a:r>
              <a:rPr lang="en-US" dirty="0"/>
              <a:t>A subprogram that updates the system state when a particular type of event occurs (there is one event routine for each event type)</a:t>
            </a:r>
          </a:p>
          <a:p>
            <a:r>
              <a:rPr lang="en-US" dirty="0"/>
              <a:t>Library routines</a:t>
            </a:r>
          </a:p>
          <a:p>
            <a:pPr lvl="1"/>
            <a:r>
              <a:rPr lang="en-US" dirty="0"/>
              <a:t>A set of subprograms used to generate random observations from probability distributions that were determined as part of the simulation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3B2B-84FD-DD3A-7200-B2CA1ED7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095375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of a Discrete Event Simulation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62283-996A-171A-579E-C5492154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990600"/>
            <a:ext cx="766445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0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D573-B451-0A75-B5A2-BD1D7595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889000"/>
          </a:xfrm>
        </p:spPr>
        <p:txBody>
          <a:bodyPr/>
          <a:lstStyle/>
          <a:p>
            <a:r>
              <a:rPr lang="en-US" dirty="0"/>
              <a:t>Flowcharts for arrival and departure routines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1AD67-44CE-F1E5-F993-C0220AF2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9" y="1042068"/>
            <a:ext cx="4278343" cy="581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71C14-C08C-D2EA-D88A-7CBDE198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92" y="1004849"/>
            <a:ext cx="4008751" cy="58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Components and Organization of a Discrete-Event Simulation Model</vt:lpstr>
      <vt:lpstr>Components of a Discrete Event Simulation Model</vt:lpstr>
      <vt:lpstr>Components of a Discrete Event Simulation Model</vt:lpstr>
      <vt:lpstr>Organization of a Discrete Event Simulation Model</vt:lpstr>
      <vt:lpstr>Flowcharts for arrival and departure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and Organization of a Discrete-Event Simulation Model</dc:title>
  <dc:creator>Masud</dc:creator>
  <cp:lastModifiedBy>Masud</cp:lastModifiedBy>
  <cp:revision>1</cp:revision>
  <dcterms:created xsi:type="dcterms:W3CDTF">2023-02-09T09:18:44Z</dcterms:created>
  <dcterms:modified xsi:type="dcterms:W3CDTF">2023-02-09T09:20:36Z</dcterms:modified>
</cp:coreProperties>
</file>