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62" r:id="rId3"/>
    <p:sldId id="259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8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2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7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8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1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8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8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9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B047E-BE70-4371-A693-F8C632D4B7E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A7AC5-9CE4-4197-970F-387C5276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7C137A-365A-02BD-016F-3BE4CC23E162}"/>
              </a:ext>
            </a:extLst>
          </p:cNvPr>
          <p:cNvSpPr txBox="1"/>
          <p:nvPr/>
        </p:nvSpPr>
        <p:spPr>
          <a:xfrm>
            <a:off x="1782618" y="970541"/>
            <a:ext cx="8959273" cy="19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Global Village(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Ugv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(CSE)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RDBMS Programming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58812-54EA-0834-5D37-23EF14BA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790596"/>
            <a:ext cx="3451382" cy="29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9ECBF-862C-3582-5340-BEEBEA36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80149"/>
              </p:ext>
            </p:extLst>
          </p:nvPr>
        </p:nvGraphicFramePr>
        <p:xfrm>
          <a:off x="1714500" y="2198255"/>
          <a:ext cx="6867525" cy="2827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0591">
                  <a:extLst>
                    <a:ext uri="{9D8B030D-6E8A-4147-A177-3AD203B41FA5}">
                      <a16:colId xmlns:a16="http://schemas.microsoft.com/office/drawing/2014/main" val="2604603643"/>
                    </a:ext>
                  </a:extLst>
                </a:gridCol>
                <a:gridCol w="2716934">
                  <a:extLst>
                    <a:ext uri="{9D8B030D-6E8A-4147-A177-3AD203B41FA5}">
                      <a16:colId xmlns:a16="http://schemas.microsoft.com/office/drawing/2014/main" val="4213415314"/>
                    </a:ext>
                  </a:extLst>
                </a:gridCol>
              </a:tblGrid>
              <a:tr h="657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</a:t>
                      </a:r>
                      <a:r>
                        <a:rPr lang="en-US" sz="2800" dirty="0">
                          <a:effectLst/>
                        </a:rPr>
                        <a:t>NAME :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</a:t>
                      </a:r>
                      <a:r>
                        <a:rPr lang="en-US" sz="2800" dirty="0">
                          <a:effectLst/>
                        </a:rPr>
                        <a:t>ID :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512382"/>
                  </a:ext>
                </a:extLst>
              </a:tr>
              <a:tr h="7157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2800" dirty="0">
                          <a:effectLst/>
                        </a:rPr>
                        <a:t>Sourav </a:t>
                      </a:r>
                      <a:r>
                        <a:rPr lang="en-US" sz="2800" dirty="0" err="1">
                          <a:effectLst/>
                        </a:rPr>
                        <a:t>sikder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2800" dirty="0">
                          <a:effectLst/>
                        </a:rPr>
                        <a:t>12011033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686170"/>
                  </a:ext>
                </a:extLst>
              </a:tr>
              <a:tr h="788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Akash </a:t>
                      </a:r>
                      <a:r>
                        <a:rPr lang="en-US" sz="2800" dirty="0" err="1">
                          <a:effectLst/>
                        </a:rPr>
                        <a:t>Chakrabortty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12011192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118663"/>
                  </a:ext>
                </a:extLst>
              </a:tr>
              <a:tr h="621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Abu Taher Hossain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1182368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3786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8B75407-6DFB-8CB2-C0C3-405E5932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36" y="1329100"/>
            <a:ext cx="59412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 Member:</a:t>
            </a:r>
          </a:p>
        </p:txBody>
      </p:sp>
    </p:spTree>
    <p:extLst>
      <p:ext uri="{BB962C8B-B14F-4D97-AF65-F5344CB8AC3E}">
        <p14:creationId xmlns:p14="http://schemas.microsoft.com/office/powerpoint/2010/main" val="10302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F590C-926D-002A-C499-2348157995B6}"/>
              </a:ext>
            </a:extLst>
          </p:cNvPr>
          <p:cNvSpPr txBox="1"/>
          <p:nvPr/>
        </p:nvSpPr>
        <p:spPr>
          <a:xfrm>
            <a:off x="1089891" y="946728"/>
            <a:ext cx="956887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egoe UI Historic" panose="020B0502040204020203" pitchFamily="34" charset="0"/>
              </a:rPr>
              <a:t>ER Diagram Basic: </a:t>
            </a:r>
            <a:endParaRPr lang="en-US" sz="4000" b="1" dirty="0">
              <a:latin typeface="Segoe UI Historic" panose="020B0502040204020203" pitchFamily="34" charset="0"/>
            </a:endParaRPr>
          </a:p>
          <a:p>
            <a:endParaRPr lang="en-US" sz="4000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sz="3600" b="1" i="0" dirty="0">
                <a:effectLst/>
                <a:latin typeface="Segoe UI Historic" panose="020B0502040204020203" pitchFamily="34" charset="0"/>
              </a:rPr>
              <a:t>ER diagram (Entity Relationship Diagram) is a graphical representation of entities and their relationships to each other. It is a tool used to model and visualize the data requirements of a system</a:t>
            </a:r>
            <a:r>
              <a:rPr lang="en-US" sz="36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</a:t>
            </a:r>
            <a:r>
              <a:rPr lang="en-US" sz="3600" b="1" i="0" dirty="0">
                <a:effectLst/>
                <a:latin typeface="Segoe UI Historic" panose="020B0502040204020203" pitchFamily="34" charset="0"/>
              </a:rPr>
              <a:t>.</a:t>
            </a:r>
            <a:r>
              <a:rPr lang="en-US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sz="3600" b="1" i="0" dirty="0">
                <a:effectLst/>
                <a:latin typeface="Segoe UI Historic" panose="020B0502040204020203" pitchFamily="34" charset="0"/>
              </a:rPr>
              <a:t>An ER diagram typically consists of entities, attributes,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65782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16604-F15E-D669-9AEE-1131981BD193}"/>
              </a:ext>
            </a:extLst>
          </p:cNvPr>
          <p:cNvSpPr txBox="1"/>
          <p:nvPr/>
        </p:nvSpPr>
        <p:spPr>
          <a:xfrm>
            <a:off x="1246908" y="1168645"/>
            <a:ext cx="916247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egoe UI Historic" panose="020B0502040204020203" pitchFamily="34" charset="0"/>
              </a:rPr>
              <a:t>Entity:</a:t>
            </a:r>
          </a:p>
          <a:p>
            <a:endParaRPr lang="en-US" dirty="0"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3600" b="1" i="0" dirty="0">
                <a:effectLst/>
                <a:latin typeface="Segoe UI Historic" panose="020B0502040204020203" pitchFamily="34" charset="0"/>
              </a:rPr>
              <a:t>An entity is an object or concept that exists independently, has a distinct identity, and can be identified uniquely. In the context of a movie ticket management system, examples of entities could include customers, movies, theaters, showtimes, and tickets</a:t>
            </a:r>
            <a:r>
              <a:rPr lang="en-US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1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0127B-E669-F797-6396-F91AC21B9B90}"/>
              </a:ext>
            </a:extLst>
          </p:cNvPr>
          <p:cNvSpPr txBox="1"/>
          <p:nvPr/>
        </p:nvSpPr>
        <p:spPr>
          <a:xfrm>
            <a:off x="1339273" y="1302327"/>
            <a:ext cx="8543636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egoe UI Historic" panose="020B0502040204020203" pitchFamily="34" charset="0"/>
              </a:rPr>
              <a:t>Attributes: </a:t>
            </a:r>
          </a:p>
          <a:p>
            <a:endParaRPr lang="en-US" dirty="0">
              <a:latin typeface="Segoe UI Historic" panose="020B0502040204020203" pitchFamily="34" charset="0"/>
            </a:endParaRPr>
          </a:p>
          <a:p>
            <a:r>
              <a:rPr lang="en-US" sz="3600" b="1" i="0" dirty="0">
                <a:effectLst/>
                <a:latin typeface="Segoe UI Historic" panose="020B0502040204020203" pitchFamily="34" charset="0"/>
              </a:rPr>
              <a:t>Attributes are characteristics of an entity that describe it or provide more information about it. For example, the attributes of a customer entity could include name, email address, phone number, and payment method.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79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7212D-D402-562C-6DAB-1ADB5DBCE365}"/>
              </a:ext>
            </a:extLst>
          </p:cNvPr>
          <p:cNvSpPr txBox="1"/>
          <p:nvPr/>
        </p:nvSpPr>
        <p:spPr>
          <a:xfrm>
            <a:off x="1459346" y="960582"/>
            <a:ext cx="83681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egoe UI Historic" panose="020B0502040204020203" pitchFamily="34" charset="0"/>
              </a:rPr>
              <a:t>Relationship:</a:t>
            </a:r>
            <a:r>
              <a:rPr lang="en-US" sz="4000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endParaRPr lang="en-US" sz="1600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sz="3600" b="1" i="0" dirty="0">
                <a:effectLst/>
                <a:latin typeface="Segoe UI Historic" panose="020B0502040204020203" pitchFamily="34" charset="0"/>
              </a:rPr>
              <a:t>A relationship is an association between two or more entities. It describes how the entities are related to each other. For example, a customer can buy tickets for a movie, which means there is a relationship between the customer and movie entities</a:t>
            </a:r>
            <a:r>
              <a:rPr lang="en-US" sz="3200" b="1" i="0" dirty="0">
                <a:effectLst/>
                <a:latin typeface="Segoe UI Historic" panose="020B0502040204020203" pitchFamily="34" charset="0"/>
              </a:rPr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26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FA996-A629-04E4-A688-74F2F547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583944"/>
            <a:ext cx="10113819" cy="446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BD26-0031-87F0-128D-0B03FE841C16}"/>
              </a:ext>
            </a:extLst>
          </p:cNvPr>
          <p:cNvSpPr txBox="1"/>
          <p:nvPr/>
        </p:nvSpPr>
        <p:spPr>
          <a:xfrm>
            <a:off x="1271154" y="937613"/>
            <a:ext cx="611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ER Diagram 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16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BFB2C-E456-62A9-F189-A6FF9CA491F3}"/>
              </a:ext>
            </a:extLst>
          </p:cNvPr>
          <p:cNvSpPr txBox="1"/>
          <p:nvPr/>
        </p:nvSpPr>
        <p:spPr>
          <a:xfrm>
            <a:off x="3377045" y="2704006"/>
            <a:ext cx="61167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8867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243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open sans</vt:lpstr>
      <vt:lpstr>Segoe UI Historic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Pacific BD</dc:creator>
  <cp:lastModifiedBy>Pacific BD</cp:lastModifiedBy>
  <cp:revision>5</cp:revision>
  <dcterms:created xsi:type="dcterms:W3CDTF">2022-06-04T19:55:18Z</dcterms:created>
  <dcterms:modified xsi:type="dcterms:W3CDTF">2023-02-28T17:55:32Z</dcterms:modified>
</cp:coreProperties>
</file>